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Default Extension="svg" ContentType="image/svg+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fntdata" ContentType="application/x-fontdata"/>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Default Extension="wdp" ContentType="image/vnd.ms-photo"/>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65" r:id="rId4"/>
    <p:sldId id="274" r:id="rId5"/>
    <p:sldId id="275" r:id="rId6"/>
    <p:sldId id="258" r:id="rId7"/>
    <p:sldId id="266" r:id="rId8"/>
    <p:sldId id="259" r:id="rId9"/>
    <p:sldId id="267" r:id="rId10"/>
    <p:sldId id="276" r:id="rId11"/>
    <p:sldId id="277" r:id="rId12"/>
    <p:sldId id="264" r:id="rId13"/>
    <p:sldId id="272" r:id="rId14"/>
    <p:sldId id="261" r:id="rId15"/>
    <p:sldId id="269" r:id="rId16"/>
    <p:sldId id="278" r:id="rId17"/>
    <p:sldId id="262" r:id="rId18"/>
    <p:sldId id="270" r:id="rId19"/>
    <p:sldId id="260" r:id="rId20"/>
    <p:sldId id="268" r:id="rId21"/>
    <p:sldId id="263" r:id="rId22"/>
    <p:sldId id="271" r:id="rId23"/>
    <p:sldId id="279" r:id="rId24"/>
    <p:sldId id="280" r:id="rId25"/>
    <p:sldId id="273" r:id="rId26"/>
  </p:sldIdLst>
  <p:sldSz cx="18288000" cy="10287000"/>
  <p:notesSz cx="6858000" cy="9144000"/>
  <p:embeddedFontLst>
    <p:embeddedFont>
      <p:font typeface="Calibri" pitchFamily="34" charset="0"/>
      <p:regular r:id="rId27"/>
      <p:bold r:id="rId28"/>
      <p:italic r:id="rId29"/>
      <p:boldItalic r:id="rId30"/>
    </p:embeddedFont>
    <p:embeddedFont>
      <p:font typeface="Franklin Gothic Demi Cond" pitchFamily="34" charset="0"/>
      <p:regular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autoAdjust="0"/>
    <p:restoredTop sz="94622" autoAdjust="0"/>
  </p:normalViewPr>
  <p:slideViewPr>
    <p:cSldViewPr>
      <p:cViewPr>
        <p:scale>
          <a:sx n="40" d="100"/>
          <a:sy n="40" d="100"/>
        </p:scale>
        <p:origin x="-1116" y="-30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5/13/2025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5/13/2025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5/13/2025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5/13/2025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5/13/2025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5/13/2025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image" Target="../media/image12.svg"/><Relationship Id="rId3" Type="http://schemas.openxmlformats.org/officeDocument/2006/relationships/image" Target="../media/image2.svg"/><Relationship Id="rId7" Type="http://schemas.openxmlformats.org/officeDocument/2006/relationships/image" Target="../media/image6.svg"/><Relationship Id="rId12" Type="http://schemas.openxmlformats.org/officeDocument/2006/relationships/image" Target="../media/image6.png"/><Relationship Id="rId17" Type="http://schemas.openxmlformats.org/officeDocument/2006/relationships/image" Target="../media/image16.svg"/><Relationship Id="rId2" Type="http://schemas.openxmlformats.org/officeDocument/2006/relationships/image" Target="../media/image1.png"/><Relationship Id="rId16"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3.png"/><Relationship Id="rId11" Type="http://schemas.openxmlformats.org/officeDocument/2006/relationships/image" Target="../media/image10.svg"/><Relationship Id="rId5" Type="http://schemas.openxmlformats.org/officeDocument/2006/relationships/image" Target="../media/image4.svg"/><Relationship Id="rId15" Type="http://schemas.openxmlformats.org/officeDocument/2006/relationships/image" Target="../media/image14.svg"/><Relationship Id="rId10" Type="http://schemas.openxmlformats.org/officeDocument/2006/relationships/image" Target="../media/image5.png"/><Relationship Id="rId4" Type="http://schemas.openxmlformats.org/officeDocument/2006/relationships/image" Target="../media/image2.png"/><Relationship Id="rId9" Type="http://schemas.openxmlformats.org/officeDocument/2006/relationships/image" Target="../media/image8.svg"/><Relationship Id="rId14" Type="http://schemas.openxmlformats.org/officeDocument/2006/relationships/image" Target="../media/image7.png"/></Relationships>
</file>

<file path=ppt/slides/_rels/slide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8" Type="http://schemas.openxmlformats.org/officeDocument/2006/relationships/image" Target="../media/image14.png"/><Relationship Id="rId3" Type="http://schemas.microsoft.com/office/2007/relationships/hdphoto" Target="../media/hdphoto2.wdp"/><Relationship Id="rId7" Type="http://schemas.microsoft.com/office/2007/relationships/hdphoto" Target="../media/hdphoto4.wdp"/><Relationship Id="rId2" Type="http://schemas.openxmlformats.org/officeDocument/2006/relationships/image" Target="../media/image11.png"/><Relationship Id="rId1" Type="http://schemas.openxmlformats.org/officeDocument/2006/relationships/slideLayout" Target="../slideLayouts/slideLayout4.xml"/><Relationship Id="rId6" Type="http://schemas.openxmlformats.org/officeDocument/2006/relationships/image" Target="../media/image13.png"/><Relationship Id="rId5" Type="http://schemas.microsoft.com/office/2007/relationships/hdphoto" Target="../media/hdphoto3.wdp"/><Relationship Id="rId4" Type="http://schemas.openxmlformats.org/officeDocument/2006/relationships/image" Target="../media/image12.png"/><Relationship Id="rId9" Type="http://schemas.microsoft.com/office/2007/relationships/hdphoto" Target="../media/hdphoto5.wdp"/></Relationships>
</file>

<file path=ppt/slides/_rels/slide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slideLayout" Target="../slideLayouts/slideLayout7.xml"/><Relationship Id="rId4" Type="http://schemas.openxmlformats.org/officeDocument/2006/relationships/image" Target="../media/image18.jpeg"/></Relationships>
</file>

<file path=ppt/slides/_rels/slide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slideLayout" Target="../slideLayouts/slideLayout7.xml"/><Relationship Id="rId4" Type="http://schemas.openxmlformats.org/officeDocument/2006/relationships/image" Target="../media/image18.jpeg"/></Relationships>
</file>

<file path=ppt/slides/_rels/slide10.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8" Type="http://schemas.openxmlformats.org/officeDocument/2006/relationships/image" Target="../media/image23.png"/><Relationship Id="rId3" Type="http://schemas.microsoft.com/office/2007/relationships/hdphoto" Target="../media/hdphoto7.wdp"/><Relationship Id="rId7" Type="http://schemas.microsoft.com/office/2007/relationships/hdphoto" Target="../media/hdphoto9.wdp"/><Relationship Id="rId2" Type="http://schemas.openxmlformats.org/officeDocument/2006/relationships/image" Target="../media/image20.png"/><Relationship Id="rId1" Type="http://schemas.openxmlformats.org/officeDocument/2006/relationships/slideLayout" Target="../slideLayouts/slideLayout7.xml"/><Relationship Id="rId6" Type="http://schemas.openxmlformats.org/officeDocument/2006/relationships/image" Target="../media/image22.png"/><Relationship Id="rId5" Type="http://schemas.microsoft.com/office/2007/relationships/hdphoto" Target="../media/hdphoto8.wdp"/><Relationship Id="rId4" Type="http://schemas.openxmlformats.org/officeDocument/2006/relationships/image" Target="../media/image21.png"/><Relationship Id="rId9" Type="http://schemas.microsoft.com/office/2007/relationships/hdphoto" Target="../media/hdphoto10.wdp"/></Relationships>
</file>

<file path=ppt/slides/_rels/slide1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microsoft.com/office/2007/relationships/hdphoto" Target="../media/hdphoto11.wdp"/><Relationship Id="rId2" Type="http://schemas.openxmlformats.org/officeDocument/2006/relationships/image" Target="../media/image26.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microsoft.com/office/2007/relationships/hdphoto" Target="../media/hdphoto12.wdp"/><Relationship Id="rId2" Type="http://schemas.openxmlformats.org/officeDocument/2006/relationships/image" Target="../media/image30.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8" Type="http://schemas.openxmlformats.org/officeDocument/2006/relationships/image" Target="../media/image34.png"/><Relationship Id="rId3" Type="http://schemas.microsoft.com/office/2007/relationships/hdphoto" Target="../media/hdphoto13.wdp"/><Relationship Id="rId7" Type="http://schemas.microsoft.com/office/2007/relationships/hdphoto" Target="../media/hdphoto15.wdp"/><Relationship Id="rId2" Type="http://schemas.openxmlformats.org/officeDocument/2006/relationships/image" Target="../media/image31.png"/><Relationship Id="rId1" Type="http://schemas.openxmlformats.org/officeDocument/2006/relationships/slideLayout" Target="../slideLayouts/slideLayout3.xml"/><Relationship Id="rId6" Type="http://schemas.openxmlformats.org/officeDocument/2006/relationships/image" Target="../media/image33.png"/><Relationship Id="rId5" Type="http://schemas.microsoft.com/office/2007/relationships/hdphoto" Target="../media/hdphoto14.wdp"/><Relationship Id="rId4" Type="http://schemas.openxmlformats.org/officeDocument/2006/relationships/image" Target="../media/image32.png"/><Relationship Id="rId9" Type="http://schemas.microsoft.com/office/2007/relationships/hdphoto" Target="../media/hdphoto16.wdp"/></Relationships>
</file>

<file path=ppt/slides/_rels/slide2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6E9"/>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8288000">
                <a:moveTo>
                  <a:pt x="0" y="0"/>
                </a:moveTo>
                <a:lnTo>
                  <a:pt x="18288000" y="0"/>
                </a:lnTo>
                <a:lnTo>
                  <a:pt x="18288000" y="18288000"/>
                </a:lnTo>
                <a:lnTo>
                  <a:pt x="0" y="18288000"/>
                </a:lnTo>
                <a:lnTo>
                  <a:pt x="0" y="0"/>
                </a:lnTo>
                <a:close/>
              </a:path>
            </a:pathLst>
          </a:custGeom>
          <a:blipFill>
            <a:blip r:embed="rId2">
              <a:alphaModFix amt="38000"/>
              <a:extLst>
                <a:ext uri="{96DAC541-7B7A-43D3-8B79-37D633B846F1}">
                  <asvg:svgBlip xmlns:asvg="http://schemas.microsoft.com/office/drawing/2016/SVG/main" xmlns="" r:embed="rId3"/>
                </a:ext>
              </a:extLst>
            </a:blip>
            <a:stretch>
              <a:fillRect t="-38889" b="-38889"/>
            </a:stretch>
          </a:blipFill>
        </p:spPr>
      </p:sp>
      <p:sp>
        <p:nvSpPr>
          <p:cNvPr id="3" name="Freeform 3"/>
          <p:cNvSpPr/>
          <p:nvPr/>
        </p:nvSpPr>
        <p:spPr>
          <a:xfrm>
            <a:off x="0" y="-1"/>
            <a:ext cx="18288000" cy="10287001"/>
          </a:xfrm>
          <a:custGeom>
            <a:avLst/>
            <a:gdLst/>
            <a:ahLst/>
            <a:cxnLst/>
            <a:rect l="l" t="t" r="r" b="b"/>
            <a:pathLst>
              <a:path w="21196825" h="21196825">
                <a:moveTo>
                  <a:pt x="0" y="0"/>
                </a:moveTo>
                <a:lnTo>
                  <a:pt x="21196824" y="0"/>
                </a:lnTo>
                <a:lnTo>
                  <a:pt x="21196824" y="21196824"/>
                </a:lnTo>
                <a:lnTo>
                  <a:pt x="0" y="21196824"/>
                </a:lnTo>
                <a:lnTo>
                  <a:pt x="0" y="0"/>
                </a:lnTo>
                <a:close/>
              </a:path>
            </a:pathLst>
          </a:custGeom>
          <a:blipFill>
            <a:blip r:embed="rId4">
              <a:alphaModFix amt="4000"/>
              <a:extLst>
                <a:ext uri="{96DAC541-7B7A-43D3-8B79-37D633B846F1}">
                  <asvg:svgBlip xmlns:asvg="http://schemas.microsoft.com/office/drawing/2016/SVG/main" xmlns="" r:embed="rId5"/>
                </a:ext>
              </a:extLst>
            </a:blip>
            <a:stretch>
              <a:fillRect l="-7951" t="-51335" r="-7953" b="-54719"/>
            </a:stretch>
          </a:blipFill>
        </p:spPr>
      </p:sp>
      <p:sp>
        <p:nvSpPr>
          <p:cNvPr id="4" name="TextBox 4"/>
          <p:cNvSpPr txBox="1"/>
          <p:nvPr/>
        </p:nvSpPr>
        <p:spPr>
          <a:xfrm>
            <a:off x="5270698" y="3668736"/>
            <a:ext cx="7746604" cy="2949525"/>
          </a:xfrm>
          <a:prstGeom prst="rect">
            <a:avLst/>
          </a:prstGeom>
        </p:spPr>
        <p:txBody>
          <a:bodyPr wrap="square" lIns="0" tIns="0" rIns="0" bIns="0" rtlCol="0" anchor="t">
            <a:spAutoFit/>
          </a:bodyPr>
          <a:lstStyle/>
          <a:p>
            <a:pPr algn="ctr">
              <a:lnSpc>
                <a:spcPts val="11467"/>
              </a:lnSpc>
            </a:pPr>
            <a:r>
              <a:rPr lang="pl-PL" sz="9600" dirty="0">
                <a:latin typeface="Handelson Four" panose="020B0604020202020204" charset="-18"/>
              </a:rPr>
              <a:t>PIĘKNA NASZA GMINA CAŁA</a:t>
            </a:r>
            <a:endParaRPr lang="en-US" sz="12884" dirty="0">
              <a:solidFill>
                <a:srgbClr val="000000"/>
              </a:solidFill>
              <a:latin typeface="Handelson Four" panose="020B0604020202020204" charset="-18"/>
              <a:ea typeface="Handelson Four"/>
              <a:cs typeface="Handelson Four"/>
              <a:sym typeface="Handelson Four"/>
            </a:endParaRPr>
          </a:p>
        </p:txBody>
      </p:sp>
      <p:sp>
        <p:nvSpPr>
          <p:cNvPr id="5" name="Freeform 5"/>
          <p:cNvSpPr/>
          <p:nvPr/>
        </p:nvSpPr>
        <p:spPr>
          <a:xfrm rot="-6844058">
            <a:off x="13251443" y="-468748"/>
            <a:ext cx="5971346" cy="4114800"/>
          </a:xfrm>
          <a:custGeom>
            <a:avLst/>
            <a:gdLst/>
            <a:ahLst/>
            <a:cxnLst/>
            <a:rect l="l" t="t" r="r" b="b"/>
            <a:pathLst>
              <a:path w="5971346" h="4114800">
                <a:moveTo>
                  <a:pt x="0" y="0"/>
                </a:moveTo>
                <a:lnTo>
                  <a:pt x="5971346" y="0"/>
                </a:lnTo>
                <a:lnTo>
                  <a:pt x="5971346" y="4114800"/>
                </a:lnTo>
                <a:lnTo>
                  <a:pt x="0" y="4114800"/>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6" name="Freeform 6"/>
          <p:cNvSpPr/>
          <p:nvPr/>
        </p:nvSpPr>
        <p:spPr>
          <a:xfrm rot="-163282">
            <a:off x="13727638" y="1649782"/>
            <a:ext cx="2601432" cy="1111521"/>
          </a:xfrm>
          <a:custGeom>
            <a:avLst/>
            <a:gdLst/>
            <a:ahLst/>
            <a:cxnLst/>
            <a:rect l="l" t="t" r="r" b="b"/>
            <a:pathLst>
              <a:path w="2601432" h="1111521">
                <a:moveTo>
                  <a:pt x="0" y="0"/>
                </a:moveTo>
                <a:lnTo>
                  <a:pt x="2601432" y="0"/>
                </a:lnTo>
                <a:lnTo>
                  <a:pt x="2601432" y="1111521"/>
                </a:lnTo>
                <a:lnTo>
                  <a:pt x="0" y="1111521"/>
                </a:lnTo>
                <a:lnTo>
                  <a:pt x="0" y="0"/>
                </a:lnTo>
                <a:close/>
              </a:path>
            </a:pathLst>
          </a:custGeom>
          <a:blipFill>
            <a:blip r:embed="rId8" cstate="print">
              <a:extLst>
                <a:ext uri="{96DAC541-7B7A-43D3-8B79-37D633B846F1}">
                  <asvg:svgBlip xmlns:asvg="http://schemas.microsoft.com/office/drawing/2016/SVG/main" xmlns="" r:embed="rId9"/>
                </a:ext>
              </a:extLst>
            </a:blip>
            <a:stretch>
              <a:fillRect/>
            </a:stretch>
          </a:blipFill>
        </p:spPr>
      </p:sp>
      <p:sp>
        <p:nvSpPr>
          <p:cNvPr id="7" name="Freeform 7"/>
          <p:cNvSpPr/>
          <p:nvPr/>
        </p:nvSpPr>
        <p:spPr>
          <a:xfrm rot="413434">
            <a:off x="-521590" y="6352226"/>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8" name="Freeform 8"/>
          <p:cNvSpPr/>
          <p:nvPr/>
        </p:nvSpPr>
        <p:spPr>
          <a:xfrm flipH="1">
            <a:off x="13140975" y="7189546"/>
            <a:ext cx="5147025" cy="3303454"/>
          </a:xfrm>
          <a:custGeom>
            <a:avLst/>
            <a:gdLst/>
            <a:ahLst/>
            <a:cxnLst/>
            <a:rect l="l" t="t" r="r" b="b"/>
            <a:pathLst>
              <a:path w="5147025" h="3303454">
                <a:moveTo>
                  <a:pt x="0" y="0"/>
                </a:moveTo>
                <a:lnTo>
                  <a:pt x="5147025" y="0"/>
                </a:lnTo>
                <a:lnTo>
                  <a:pt x="5147025" y="3303454"/>
                </a:lnTo>
                <a:lnTo>
                  <a:pt x="0" y="3303454"/>
                </a:lnTo>
                <a:lnTo>
                  <a:pt x="0" y="0"/>
                </a:lnTo>
                <a:close/>
              </a:path>
            </a:pathLst>
          </a:custGeom>
          <a:blipFill>
            <a:blip r:embed="rId12">
              <a:extLst>
                <a:ext uri="{96DAC541-7B7A-43D3-8B79-37D633B846F1}">
                  <asvg:svgBlip xmlns:asvg="http://schemas.microsoft.com/office/drawing/2016/SVG/main" xmlns="" r:embed="rId13"/>
                </a:ext>
              </a:extLst>
            </a:blip>
            <a:stretch>
              <a:fillRect/>
            </a:stretch>
          </a:blipFill>
        </p:spPr>
      </p:sp>
      <p:sp>
        <p:nvSpPr>
          <p:cNvPr id="9" name="Freeform 9"/>
          <p:cNvSpPr/>
          <p:nvPr/>
        </p:nvSpPr>
        <p:spPr>
          <a:xfrm>
            <a:off x="-540269" y="-1433125"/>
            <a:ext cx="5337594" cy="4114800"/>
          </a:xfrm>
          <a:custGeom>
            <a:avLst/>
            <a:gdLst/>
            <a:ahLst/>
            <a:cxnLst/>
            <a:rect l="l" t="t" r="r" b="b"/>
            <a:pathLst>
              <a:path w="5337594" h="4114800">
                <a:moveTo>
                  <a:pt x="0" y="0"/>
                </a:moveTo>
                <a:lnTo>
                  <a:pt x="5337594" y="0"/>
                </a:lnTo>
                <a:lnTo>
                  <a:pt x="5337594" y="4114800"/>
                </a:lnTo>
                <a:lnTo>
                  <a:pt x="0" y="4114800"/>
                </a:lnTo>
                <a:lnTo>
                  <a:pt x="0" y="0"/>
                </a:lnTo>
                <a:close/>
              </a:path>
            </a:pathLst>
          </a:custGeom>
          <a:blipFill>
            <a:blip r:embed="rId14">
              <a:extLst>
                <a:ext uri="{96DAC541-7B7A-43D3-8B79-37D633B846F1}">
                  <asvg:svgBlip xmlns:asvg="http://schemas.microsoft.com/office/drawing/2016/SVG/main" xmlns="" r:embed="rId15"/>
                </a:ext>
              </a:extLst>
            </a:blip>
            <a:stretch>
              <a:fillRect/>
            </a:stretch>
          </a:blipFill>
        </p:spPr>
      </p:sp>
      <p:sp>
        <p:nvSpPr>
          <p:cNvPr id="10" name="Freeform 10"/>
          <p:cNvSpPr/>
          <p:nvPr/>
        </p:nvSpPr>
        <p:spPr>
          <a:xfrm>
            <a:off x="1658186" y="1985405"/>
            <a:ext cx="2166997" cy="1772997"/>
          </a:xfrm>
          <a:custGeom>
            <a:avLst/>
            <a:gdLst/>
            <a:ahLst/>
            <a:cxnLst/>
            <a:rect l="l" t="t" r="r" b="b"/>
            <a:pathLst>
              <a:path w="2166997" h="1772997">
                <a:moveTo>
                  <a:pt x="0" y="0"/>
                </a:moveTo>
                <a:lnTo>
                  <a:pt x="2166997" y="0"/>
                </a:lnTo>
                <a:lnTo>
                  <a:pt x="2166997" y="1772997"/>
                </a:lnTo>
                <a:lnTo>
                  <a:pt x="0" y="1772997"/>
                </a:lnTo>
                <a:lnTo>
                  <a:pt x="0" y="0"/>
                </a:lnTo>
                <a:close/>
              </a:path>
            </a:pathLst>
          </a:custGeom>
          <a:blipFill>
            <a:blip r:embed="rId16" cstate="print">
              <a:extLst>
                <a:ext uri="{96DAC541-7B7A-43D3-8B79-37D633B846F1}">
                  <asvg:svgBlip xmlns:asvg="http://schemas.microsoft.com/office/drawing/2016/SVG/main" xmlns="" r:embed="rId17"/>
                </a:ext>
              </a:extLst>
            </a:blip>
            <a:stretch>
              <a:fillRect/>
            </a:stretch>
          </a:blipFill>
        </p:spPr>
      </p:sp>
    </p:spTree>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0-#ppt_h/2"/>
                                          </p:val>
                                        </p:tav>
                                        <p:tav tm="100000">
                                          <p:val>
                                            <p:strVal val="#ppt_y"/>
                                          </p:val>
                                        </p:tav>
                                      </p:tavLst>
                                    </p:anim>
                                  </p:childTnLst>
                                </p:cTn>
                              </p:par>
                              <p:par>
                                <p:cTn id="9" presetID="2" presetClass="entr" presetSubtype="3"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1+#ppt_w/2"/>
                                          </p:val>
                                        </p:tav>
                                        <p:tav tm="100000">
                                          <p:val>
                                            <p:strVal val="#ppt_x"/>
                                          </p:val>
                                        </p:tav>
                                      </p:tavLst>
                                    </p:anim>
                                    <p:anim calcmode="lin" valueType="num">
                                      <p:cBhvr additive="base">
                                        <p:cTn id="12" dur="500" fill="hold"/>
                                        <p:tgtEl>
                                          <p:spTgt spid="5"/>
                                        </p:tgtEl>
                                        <p:attrNameLst>
                                          <p:attrName>ppt_y</p:attrName>
                                        </p:attrNameLst>
                                      </p:cBhvr>
                                      <p:tavLst>
                                        <p:tav tm="0">
                                          <p:val>
                                            <p:strVal val="0-#ppt_h/2"/>
                                          </p:val>
                                        </p:tav>
                                        <p:tav tm="100000">
                                          <p:val>
                                            <p:strVal val="#ppt_y"/>
                                          </p:val>
                                        </p:tav>
                                      </p:tavLst>
                                    </p:anim>
                                  </p:childTnLst>
                                </p:cTn>
                              </p:par>
                            </p:childTnLst>
                          </p:cTn>
                        </p:par>
                        <p:par>
                          <p:cTn id="13" fill="hold">
                            <p:stCondLst>
                              <p:cond delay="500"/>
                            </p:stCondLst>
                            <p:childTnLst>
                              <p:par>
                                <p:cTn id="14" presetID="2" presetClass="entr" presetSubtype="2" fill="hold" nodeType="after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500" fill="hold"/>
                                        <p:tgtEl>
                                          <p:spTgt spid="8"/>
                                        </p:tgtEl>
                                        <p:attrNameLst>
                                          <p:attrName>ppt_x</p:attrName>
                                        </p:attrNameLst>
                                      </p:cBhvr>
                                      <p:tavLst>
                                        <p:tav tm="0">
                                          <p:val>
                                            <p:strVal val="1+#ppt_w/2"/>
                                          </p:val>
                                        </p:tav>
                                        <p:tav tm="100000">
                                          <p:val>
                                            <p:strVal val="#ppt_x"/>
                                          </p:val>
                                        </p:tav>
                                      </p:tavLst>
                                    </p:anim>
                                    <p:anim calcmode="lin" valueType="num">
                                      <p:cBhvr additive="base">
                                        <p:cTn id="17" dur="500" fill="hold"/>
                                        <p:tgtEl>
                                          <p:spTgt spid="8"/>
                                        </p:tgtEl>
                                        <p:attrNameLst>
                                          <p:attrName>ppt_y</p:attrName>
                                        </p:attrNameLst>
                                      </p:cBhvr>
                                      <p:tavLst>
                                        <p:tav tm="0">
                                          <p:val>
                                            <p:strVal val="#ppt_y"/>
                                          </p:val>
                                        </p:tav>
                                        <p:tav tm="100000">
                                          <p:val>
                                            <p:strVal val="#ppt_y"/>
                                          </p:val>
                                        </p:tav>
                                      </p:tavLst>
                                    </p:anim>
                                  </p:childTnLst>
                                </p:cTn>
                              </p:par>
                            </p:childTnLst>
                          </p:cTn>
                        </p:par>
                        <p:par>
                          <p:cTn id="18" fill="hold">
                            <p:stCondLst>
                              <p:cond delay="1000"/>
                            </p:stCondLst>
                            <p:childTnLst>
                              <p:par>
                                <p:cTn id="19" presetID="2" presetClass="entr" presetSubtype="4" fill="hold" nodeType="after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ppt_x"/>
                                          </p:val>
                                        </p:tav>
                                        <p:tav tm="100000">
                                          <p:val>
                                            <p:strVal val="#ppt_x"/>
                                          </p:val>
                                        </p:tav>
                                      </p:tavLst>
                                    </p:anim>
                                    <p:anim calcmode="lin" valueType="num">
                                      <p:cBhvr additive="base">
                                        <p:cTn id="22" dur="500" fill="hold"/>
                                        <p:tgtEl>
                                          <p:spTgt spid="7"/>
                                        </p:tgtEl>
                                        <p:attrNameLst>
                                          <p:attrName>ppt_y</p:attrName>
                                        </p:attrNameLst>
                                      </p:cBhvr>
                                      <p:tavLst>
                                        <p:tav tm="0">
                                          <p:val>
                                            <p:strVal val="1+#ppt_h/2"/>
                                          </p:val>
                                        </p:tav>
                                        <p:tav tm="100000">
                                          <p:val>
                                            <p:strVal val="#ppt_y"/>
                                          </p:val>
                                        </p:tav>
                                      </p:tavLst>
                                    </p:anim>
                                  </p:childTnLst>
                                </p:cTn>
                              </p:par>
                            </p:childTnLst>
                          </p:cTn>
                        </p:par>
                        <p:par>
                          <p:cTn id="23" fill="hold">
                            <p:stCondLst>
                              <p:cond delay="1500"/>
                            </p:stCondLst>
                            <p:childTnLst>
                              <p:par>
                                <p:cTn id="24" presetID="31" presetClass="entr" presetSubtype="0" fill="hold" nodeType="after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p:cTn id="26" dur="1000" fill="hold"/>
                                        <p:tgtEl>
                                          <p:spTgt spid="10"/>
                                        </p:tgtEl>
                                        <p:attrNameLst>
                                          <p:attrName>ppt_w</p:attrName>
                                        </p:attrNameLst>
                                      </p:cBhvr>
                                      <p:tavLst>
                                        <p:tav tm="0">
                                          <p:val>
                                            <p:fltVal val="0"/>
                                          </p:val>
                                        </p:tav>
                                        <p:tav tm="100000">
                                          <p:val>
                                            <p:strVal val="#ppt_w"/>
                                          </p:val>
                                        </p:tav>
                                      </p:tavLst>
                                    </p:anim>
                                    <p:anim calcmode="lin" valueType="num">
                                      <p:cBhvr>
                                        <p:cTn id="27" dur="1000" fill="hold"/>
                                        <p:tgtEl>
                                          <p:spTgt spid="10"/>
                                        </p:tgtEl>
                                        <p:attrNameLst>
                                          <p:attrName>ppt_h</p:attrName>
                                        </p:attrNameLst>
                                      </p:cBhvr>
                                      <p:tavLst>
                                        <p:tav tm="0">
                                          <p:val>
                                            <p:fltVal val="0"/>
                                          </p:val>
                                        </p:tav>
                                        <p:tav tm="100000">
                                          <p:val>
                                            <p:strVal val="#ppt_h"/>
                                          </p:val>
                                        </p:tav>
                                      </p:tavLst>
                                    </p:anim>
                                    <p:anim calcmode="lin" valueType="num">
                                      <p:cBhvr>
                                        <p:cTn id="28" dur="1000" fill="hold"/>
                                        <p:tgtEl>
                                          <p:spTgt spid="10"/>
                                        </p:tgtEl>
                                        <p:attrNameLst>
                                          <p:attrName>style.rotation</p:attrName>
                                        </p:attrNameLst>
                                      </p:cBhvr>
                                      <p:tavLst>
                                        <p:tav tm="0">
                                          <p:val>
                                            <p:fltVal val="90"/>
                                          </p:val>
                                        </p:tav>
                                        <p:tav tm="100000">
                                          <p:val>
                                            <p:fltVal val="0"/>
                                          </p:val>
                                        </p:tav>
                                      </p:tavLst>
                                    </p:anim>
                                    <p:animEffect transition="in" filter="fade">
                                      <p:cBhvr>
                                        <p:cTn id="29" dur="1000"/>
                                        <p:tgtEl>
                                          <p:spTgt spid="10"/>
                                        </p:tgtEl>
                                      </p:cBhvr>
                                    </p:animEffect>
                                  </p:childTnLst>
                                </p:cTn>
                              </p:par>
                              <p:par>
                                <p:cTn id="30" presetID="31" presetClass="entr" presetSubtype="0" fill="hold" nodeType="with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p:cTn id="32" dur="1000" fill="hold"/>
                                        <p:tgtEl>
                                          <p:spTgt spid="6"/>
                                        </p:tgtEl>
                                        <p:attrNameLst>
                                          <p:attrName>ppt_w</p:attrName>
                                        </p:attrNameLst>
                                      </p:cBhvr>
                                      <p:tavLst>
                                        <p:tav tm="0">
                                          <p:val>
                                            <p:fltVal val="0"/>
                                          </p:val>
                                        </p:tav>
                                        <p:tav tm="100000">
                                          <p:val>
                                            <p:strVal val="#ppt_w"/>
                                          </p:val>
                                        </p:tav>
                                      </p:tavLst>
                                    </p:anim>
                                    <p:anim calcmode="lin" valueType="num">
                                      <p:cBhvr>
                                        <p:cTn id="33" dur="1000" fill="hold"/>
                                        <p:tgtEl>
                                          <p:spTgt spid="6"/>
                                        </p:tgtEl>
                                        <p:attrNameLst>
                                          <p:attrName>ppt_h</p:attrName>
                                        </p:attrNameLst>
                                      </p:cBhvr>
                                      <p:tavLst>
                                        <p:tav tm="0">
                                          <p:val>
                                            <p:fltVal val="0"/>
                                          </p:val>
                                        </p:tav>
                                        <p:tav tm="100000">
                                          <p:val>
                                            <p:strVal val="#ppt_h"/>
                                          </p:val>
                                        </p:tav>
                                      </p:tavLst>
                                    </p:anim>
                                    <p:anim calcmode="lin" valueType="num">
                                      <p:cBhvr>
                                        <p:cTn id="34" dur="1000" fill="hold"/>
                                        <p:tgtEl>
                                          <p:spTgt spid="6"/>
                                        </p:tgtEl>
                                        <p:attrNameLst>
                                          <p:attrName>style.rotation</p:attrName>
                                        </p:attrNameLst>
                                      </p:cBhvr>
                                      <p:tavLst>
                                        <p:tav tm="0">
                                          <p:val>
                                            <p:fltVal val="90"/>
                                          </p:val>
                                        </p:tav>
                                        <p:tav tm="100000">
                                          <p:val>
                                            <p:fltVal val="0"/>
                                          </p:val>
                                        </p:tav>
                                      </p:tavLst>
                                    </p:anim>
                                    <p:animEffect transition="in" filter="fade">
                                      <p:cBhvr>
                                        <p:cTn id="35" dur="1000"/>
                                        <p:tgtEl>
                                          <p:spTgt spid="6"/>
                                        </p:tgtEl>
                                      </p:cBhvr>
                                    </p:animEffect>
                                  </p:childTnLst>
                                </p:cTn>
                              </p:par>
                            </p:childTnLst>
                          </p:cTn>
                        </p:par>
                        <p:par>
                          <p:cTn id="36" fill="hold">
                            <p:stCondLst>
                              <p:cond delay="2500"/>
                            </p:stCondLst>
                            <p:childTnLst>
                              <p:par>
                                <p:cTn id="37" presetID="53" presetClass="entr" presetSubtype="16" fill="hold" grpId="0" nodeType="afterEffect">
                                  <p:stCondLst>
                                    <p:cond delay="0"/>
                                  </p:stCondLst>
                                  <p:childTnLst>
                                    <p:set>
                                      <p:cBhvr>
                                        <p:cTn id="38" dur="1" fill="hold">
                                          <p:stCondLst>
                                            <p:cond delay="0"/>
                                          </p:stCondLst>
                                        </p:cTn>
                                        <p:tgtEl>
                                          <p:spTgt spid="4"/>
                                        </p:tgtEl>
                                        <p:attrNameLst>
                                          <p:attrName>style.visibility</p:attrName>
                                        </p:attrNameLst>
                                      </p:cBhvr>
                                      <p:to>
                                        <p:strVal val="visible"/>
                                      </p:to>
                                    </p:set>
                                    <p:anim calcmode="lin" valueType="num">
                                      <p:cBhvr>
                                        <p:cTn id="39" dur="500" fill="hold"/>
                                        <p:tgtEl>
                                          <p:spTgt spid="4"/>
                                        </p:tgtEl>
                                        <p:attrNameLst>
                                          <p:attrName>ppt_w</p:attrName>
                                        </p:attrNameLst>
                                      </p:cBhvr>
                                      <p:tavLst>
                                        <p:tav tm="0">
                                          <p:val>
                                            <p:fltVal val="0"/>
                                          </p:val>
                                        </p:tav>
                                        <p:tav tm="100000">
                                          <p:val>
                                            <p:strVal val="#ppt_w"/>
                                          </p:val>
                                        </p:tav>
                                      </p:tavLst>
                                    </p:anim>
                                    <p:anim calcmode="lin" valueType="num">
                                      <p:cBhvr>
                                        <p:cTn id="40" dur="500" fill="hold"/>
                                        <p:tgtEl>
                                          <p:spTgt spid="4"/>
                                        </p:tgtEl>
                                        <p:attrNameLst>
                                          <p:attrName>ppt_h</p:attrName>
                                        </p:attrNameLst>
                                      </p:cBhvr>
                                      <p:tavLst>
                                        <p:tav tm="0">
                                          <p:val>
                                            <p:fltVal val="0"/>
                                          </p:val>
                                        </p:tav>
                                        <p:tav tm="100000">
                                          <p:val>
                                            <p:strVal val="#ppt_h"/>
                                          </p:val>
                                        </p:tav>
                                      </p:tavLst>
                                    </p:anim>
                                    <p:animEffect transition="in" filter="fade">
                                      <p:cBhvr>
                                        <p:cTn id="4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6E9"/>
        </a:solidFill>
        <a:effectLst/>
      </p:bgPr>
    </p:bg>
    <p:spTree>
      <p:nvGrpSpPr>
        <p:cNvPr id="1" name=""/>
        <p:cNvGrpSpPr/>
        <p:nvPr/>
      </p:nvGrpSpPr>
      <p:grpSpPr>
        <a:xfrm>
          <a:off x="0" y="0"/>
          <a:ext cx="0" cy="0"/>
          <a:chOff x="0" y="0"/>
          <a:chExt cx="0" cy="0"/>
        </a:xfrm>
      </p:grpSpPr>
      <p:sp>
        <p:nvSpPr>
          <p:cNvPr id="3" name="Freeform 3"/>
          <p:cNvSpPr/>
          <p:nvPr/>
        </p:nvSpPr>
        <p:spPr>
          <a:xfrm>
            <a:off x="0" y="0"/>
            <a:ext cx="18535135" cy="10287000"/>
          </a:xfrm>
          <a:custGeom>
            <a:avLst/>
            <a:gdLst/>
            <a:ahLst/>
            <a:cxnLst/>
            <a:rect l="l" t="t" r="r" b="b"/>
            <a:pathLst>
              <a:path w="18535135" h="10287000">
                <a:moveTo>
                  <a:pt x="0" y="0"/>
                </a:moveTo>
                <a:lnTo>
                  <a:pt x="18535135" y="0"/>
                </a:lnTo>
                <a:lnTo>
                  <a:pt x="18535135" y="10287000"/>
                </a:lnTo>
                <a:lnTo>
                  <a:pt x="0" y="10287000"/>
                </a:lnTo>
                <a:lnTo>
                  <a:pt x="0" y="0"/>
                </a:lnTo>
                <a:close/>
              </a:path>
            </a:pathLst>
          </a:custGeom>
          <a:blipFill>
            <a:blip r:embed="rId2">
              <a:extLst>
                <a:ext uri="{28A0092B-C50C-407E-A947-70E740481C1C}">
                  <a14:useLocalDpi xmlns:a14="http://schemas.microsoft.com/office/drawing/2010/main" xmlns="" val="0"/>
                </a:ext>
              </a:extLst>
            </a:blip>
            <a:stretch>
              <a:fillRect/>
            </a:stretch>
          </a:blipFill>
        </p:spPr>
      </p:sp>
      <p:sp>
        <p:nvSpPr>
          <p:cNvPr id="4" name="TextBox 4"/>
          <p:cNvSpPr txBox="1"/>
          <p:nvPr/>
        </p:nvSpPr>
        <p:spPr>
          <a:xfrm>
            <a:off x="1028700" y="1314450"/>
            <a:ext cx="6896100" cy="1872307"/>
          </a:xfrm>
          <a:prstGeom prst="rect">
            <a:avLst/>
          </a:prstGeom>
        </p:spPr>
        <p:txBody>
          <a:bodyPr wrap="square" lIns="0" tIns="0" rIns="0" bIns="0" rtlCol="0" anchor="t">
            <a:spAutoFit/>
          </a:bodyPr>
          <a:lstStyle/>
          <a:p>
            <a:pPr algn="l">
              <a:lnSpc>
                <a:spcPts val="14628"/>
              </a:lnSpc>
            </a:pPr>
            <a:r>
              <a:rPr lang="en-US" sz="14776" dirty="0" err="1">
                <a:solidFill>
                  <a:srgbClr val="000000"/>
                </a:solidFill>
                <a:latin typeface="Handelson Four"/>
                <a:ea typeface="Handelson Four"/>
                <a:cs typeface="Handelson Four"/>
                <a:sym typeface="Handelson Four"/>
              </a:rPr>
              <a:t>Położenie</a:t>
            </a:r>
            <a:r>
              <a:rPr lang="en-US" sz="14776" dirty="0">
                <a:solidFill>
                  <a:srgbClr val="000000"/>
                </a:solidFill>
                <a:latin typeface="Handelson Four"/>
                <a:ea typeface="Handelson Four"/>
                <a:cs typeface="Handelson Four"/>
                <a:sym typeface="Handelson Four"/>
              </a:rPr>
              <a:t> </a:t>
            </a:r>
          </a:p>
        </p:txBody>
      </p:sp>
      <p:grpSp>
        <p:nvGrpSpPr>
          <p:cNvPr id="5" name="Group 5"/>
          <p:cNvGrpSpPr/>
          <p:nvPr/>
        </p:nvGrpSpPr>
        <p:grpSpPr>
          <a:xfrm>
            <a:off x="12896850" y="3130867"/>
            <a:ext cx="2694622" cy="3075622"/>
            <a:chOff x="0" y="0"/>
            <a:chExt cx="3592830" cy="4100830"/>
          </a:xfrm>
        </p:grpSpPr>
        <p:sp>
          <p:nvSpPr>
            <p:cNvPr id="6" name="Freeform 6"/>
            <p:cNvSpPr/>
            <p:nvPr/>
          </p:nvSpPr>
          <p:spPr>
            <a:xfrm>
              <a:off x="44450" y="48260"/>
              <a:ext cx="3505200" cy="4008120"/>
            </a:xfrm>
            <a:custGeom>
              <a:avLst/>
              <a:gdLst/>
              <a:ahLst/>
              <a:cxnLst/>
              <a:rect l="l" t="t" r="r" b="b"/>
              <a:pathLst>
                <a:path w="3505200" h="4008120">
                  <a:moveTo>
                    <a:pt x="816610" y="1662430"/>
                  </a:moveTo>
                  <a:cubicBezTo>
                    <a:pt x="406400" y="1979930"/>
                    <a:pt x="342900" y="1976120"/>
                    <a:pt x="295910" y="2028190"/>
                  </a:cubicBezTo>
                  <a:cubicBezTo>
                    <a:pt x="236220" y="2096770"/>
                    <a:pt x="177800" y="2280920"/>
                    <a:pt x="180340" y="2349500"/>
                  </a:cubicBezTo>
                  <a:cubicBezTo>
                    <a:pt x="181610" y="2383790"/>
                    <a:pt x="198120" y="2400300"/>
                    <a:pt x="212090" y="2424430"/>
                  </a:cubicBezTo>
                  <a:cubicBezTo>
                    <a:pt x="226060" y="2449830"/>
                    <a:pt x="252730" y="2472690"/>
                    <a:pt x="265430" y="2498090"/>
                  </a:cubicBezTo>
                  <a:cubicBezTo>
                    <a:pt x="278130" y="2522220"/>
                    <a:pt x="285750" y="2546350"/>
                    <a:pt x="289560" y="2571750"/>
                  </a:cubicBezTo>
                  <a:cubicBezTo>
                    <a:pt x="294640" y="2598420"/>
                    <a:pt x="278130" y="2631440"/>
                    <a:pt x="290830" y="2653030"/>
                  </a:cubicBezTo>
                  <a:cubicBezTo>
                    <a:pt x="307340" y="2679700"/>
                    <a:pt x="365760" y="2688590"/>
                    <a:pt x="393700" y="2710180"/>
                  </a:cubicBezTo>
                  <a:cubicBezTo>
                    <a:pt x="416560" y="2726690"/>
                    <a:pt x="434340" y="2744470"/>
                    <a:pt x="450850" y="2764790"/>
                  </a:cubicBezTo>
                  <a:cubicBezTo>
                    <a:pt x="467360" y="2786380"/>
                    <a:pt x="486410" y="2809240"/>
                    <a:pt x="494030" y="2837180"/>
                  </a:cubicBezTo>
                  <a:cubicBezTo>
                    <a:pt x="502920" y="2868930"/>
                    <a:pt x="501650" y="2915920"/>
                    <a:pt x="490220" y="2948940"/>
                  </a:cubicBezTo>
                  <a:cubicBezTo>
                    <a:pt x="478790" y="2981960"/>
                    <a:pt x="438150" y="3040380"/>
                    <a:pt x="430530" y="3036570"/>
                  </a:cubicBezTo>
                  <a:cubicBezTo>
                    <a:pt x="422910" y="3035300"/>
                    <a:pt x="421640" y="2965450"/>
                    <a:pt x="435610" y="2959100"/>
                  </a:cubicBezTo>
                  <a:cubicBezTo>
                    <a:pt x="455930" y="2950210"/>
                    <a:pt x="534670" y="3018790"/>
                    <a:pt x="570230" y="3050540"/>
                  </a:cubicBezTo>
                  <a:cubicBezTo>
                    <a:pt x="596900" y="3074670"/>
                    <a:pt x="621030" y="3097530"/>
                    <a:pt x="633730" y="3126740"/>
                  </a:cubicBezTo>
                  <a:cubicBezTo>
                    <a:pt x="646430" y="3155950"/>
                    <a:pt x="648970" y="3191510"/>
                    <a:pt x="647700" y="3221990"/>
                  </a:cubicBezTo>
                  <a:cubicBezTo>
                    <a:pt x="647700" y="3249930"/>
                    <a:pt x="641350" y="3276600"/>
                    <a:pt x="633730" y="3303270"/>
                  </a:cubicBezTo>
                  <a:cubicBezTo>
                    <a:pt x="624840" y="3332480"/>
                    <a:pt x="588010" y="3378200"/>
                    <a:pt x="596900" y="3390900"/>
                  </a:cubicBezTo>
                  <a:cubicBezTo>
                    <a:pt x="605790" y="3403600"/>
                    <a:pt x="646430" y="3383280"/>
                    <a:pt x="678180" y="3388360"/>
                  </a:cubicBezTo>
                  <a:cubicBezTo>
                    <a:pt x="731520" y="3397250"/>
                    <a:pt x="833120" y="3439160"/>
                    <a:pt x="882650" y="3467100"/>
                  </a:cubicBezTo>
                  <a:cubicBezTo>
                    <a:pt x="913130" y="3483610"/>
                    <a:pt x="932180" y="3498850"/>
                    <a:pt x="952500" y="3519170"/>
                  </a:cubicBezTo>
                  <a:cubicBezTo>
                    <a:pt x="972820" y="3540760"/>
                    <a:pt x="980440" y="3575050"/>
                    <a:pt x="1004570" y="3590290"/>
                  </a:cubicBezTo>
                  <a:cubicBezTo>
                    <a:pt x="1031240" y="3606800"/>
                    <a:pt x="1069340" y="3592830"/>
                    <a:pt x="1108710" y="3608070"/>
                  </a:cubicBezTo>
                  <a:cubicBezTo>
                    <a:pt x="1165860" y="3630930"/>
                    <a:pt x="1257300" y="3709670"/>
                    <a:pt x="1308100" y="3736340"/>
                  </a:cubicBezTo>
                  <a:cubicBezTo>
                    <a:pt x="1337310" y="3751580"/>
                    <a:pt x="1348740" y="3757930"/>
                    <a:pt x="1381760" y="3765550"/>
                  </a:cubicBezTo>
                  <a:cubicBezTo>
                    <a:pt x="1438910" y="3779520"/>
                    <a:pt x="1572260" y="3778250"/>
                    <a:pt x="1628140" y="3793490"/>
                  </a:cubicBezTo>
                  <a:cubicBezTo>
                    <a:pt x="1658620" y="3801110"/>
                    <a:pt x="1678940" y="3811270"/>
                    <a:pt x="1697990" y="3823970"/>
                  </a:cubicBezTo>
                  <a:cubicBezTo>
                    <a:pt x="1713230" y="3834130"/>
                    <a:pt x="1728470" y="3844290"/>
                    <a:pt x="1737360" y="3860800"/>
                  </a:cubicBezTo>
                  <a:cubicBezTo>
                    <a:pt x="1747520" y="3877310"/>
                    <a:pt x="1753870" y="3905250"/>
                    <a:pt x="1750060" y="3924300"/>
                  </a:cubicBezTo>
                  <a:cubicBezTo>
                    <a:pt x="1746250" y="3944620"/>
                    <a:pt x="1731010" y="3968750"/>
                    <a:pt x="1717040" y="3981450"/>
                  </a:cubicBezTo>
                  <a:cubicBezTo>
                    <a:pt x="1705610" y="3991610"/>
                    <a:pt x="1690370" y="3997960"/>
                    <a:pt x="1676400" y="4000500"/>
                  </a:cubicBezTo>
                  <a:cubicBezTo>
                    <a:pt x="1662430" y="4003040"/>
                    <a:pt x="1644650" y="4008120"/>
                    <a:pt x="1631950" y="3997960"/>
                  </a:cubicBezTo>
                  <a:cubicBezTo>
                    <a:pt x="1609090" y="3980180"/>
                    <a:pt x="1592580" y="3888740"/>
                    <a:pt x="1593850" y="3844290"/>
                  </a:cubicBezTo>
                  <a:cubicBezTo>
                    <a:pt x="1595120" y="3807460"/>
                    <a:pt x="1611630" y="3780790"/>
                    <a:pt x="1625600" y="3747770"/>
                  </a:cubicBezTo>
                  <a:cubicBezTo>
                    <a:pt x="1640840" y="3710940"/>
                    <a:pt x="1652270" y="3671570"/>
                    <a:pt x="1681480" y="3634740"/>
                  </a:cubicBezTo>
                  <a:cubicBezTo>
                    <a:pt x="1719580" y="3587750"/>
                    <a:pt x="1794510" y="3531870"/>
                    <a:pt x="1851660" y="3496310"/>
                  </a:cubicBezTo>
                  <a:cubicBezTo>
                    <a:pt x="1901190" y="3465830"/>
                    <a:pt x="1981200" y="3460750"/>
                    <a:pt x="2004060" y="3427730"/>
                  </a:cubicBezTo>
                  <a:cubicBezTo>
                    <a:pt x="2020570" y="3403600"/>
                    <a:pt x="2011680" y="3374390"/>
                    <a:pt x="2011680" y="3340100"/>
                  </a:cubicBezTo>
                  <a:cubicBezTo>
                    <a:pt x="2010410" y="3294380"/>
                    <a:pt x="1993900" y="3233420"/>
                    <a:pt x="1990090" y="3177540"/>
                  </a:cubicBezTo>
                  <a:cubicBezTo>
                    <a:pt x="1986280" y="3119120"/>
                    <a:pt x="1996440" y="3053080"/>
                    <a:pt x="1990090" y="2999740"/>
                  </a:cubicBezTo>
                  <a:cubicBezTo>
                    <a:pt x="1985010" y="2955290"/>
                    <a:pt x="1957070" y="2914650"/>
                    <a:pt x="1963420" y="2880360"/>
                  </a:cubicBezTo>
                  <a:cubicBezTo>
                    <a:pt x="1968500" y="2849880"/>
                    <a:pt x="1992630" y="2821940"/>
                    <a:pt x="2014220" y="2802890"/>
                  </a:cubicBezTo>
                  <a:cubicBezTo>
                    <a:pt x="2034540" y="2785110"/>
                    <a:pt x="2059940" y="2776220"/>
                    <a:pt x="2084070" y="2768600"/>
                  </a:cubicBezTo>
                  <a:cubicBezTo>
                    <a:pt x="2110740" y="2760980"/>
                    <a:pt x="2152650" y="2776220"/>
                    <a:pt x="2167890" y="2760980"/>
                  </a:cubicBezTo>
                  <a:cubicBezTo>
                    <a:pt x="2185670" y="2743200"/>
                    <a:pt x="2157730" y="2678430"/>
                    <a:pt x="2175510" y="2658110"/>
                  </a:cubicBezTo>
                  <a:cubicBezTo>
                    <a:pt x="2192020" y="2639060"/>
                    <a:pt x="2231390" y="2642870"/>
                    <a:pt x="2265680" y="2639060"/>
                  </a:cubicBezTo>
                  <a:cubicBezTo>
                    <a:pt x="2311400" y="2633980"/>
                    <a:pt x="2376170" y="2656840"/>
                    <a:pt x="2425700" y="2639060"/>
                  </a:cubicBezTo>
                  <a:cubicBezTo>
                    <a:pt x="2479040" y="2620010"/>
                    <a:pt x="2527300" y="2532380"/>
                    <a:pt x="2574290" y="2517140"/>
                  </a:cubicBezTo>
                  <a:cubicBezTo>
                    <a:pt x="2606040" y="2506980"/>
                    <a:pt x="2639060" y="2510790"/>
                    <a:pt x="2665730" y="2523490"/>
                  </a:cubicBezTo>
                  <a:cubicBezTo>
                    <a:pt x="2693670" y="2538730"/>
                    <a:pt x="2719070" y="2575560"/>
                    <a:pt x="2733040" y="2604770"/>
                  </a:cubicBezTo>
                  <a:cubicBezTo>
                    <a:pt x="2745740" y="2632710"/>
                    <a:pt x="2736850" y="2660650"/>
                    <a:pt x="2749550" y="2692400"/>
                  </a:cubicBezTo>
                  <a:cubicBezTo>
                    <a:pt x="2766060" y="2736850"/>
                    <a:pt x="2811780" y="2804160"/>
                    <a:pt x="2844800" y="2843530"/>
                  </a:cubicBezTo>
                  <a:cubicBezTo>
                    <a:pt x="2870200" y="2874010"/>
                    <a:pt x="2895600" y="2896870"/>
                    <a:pt x="2923540" y="2915920"/>
                  </a:cubicBezTo>
                  <a:cubicBezTo>
                    <a:pt x="2947670" y="2933700"/>
                    <a:pt x="3002280" y="2952750"/>
                    <a:pt x="3001010" y="2959100"/>
                  </a:cubicBezTo>
                  <a:cubicBezTo>
                    <a:pt x="2998470" y="2966720"/>
                    <a:pt x="2943860" y="2974340"/>
                    <a:pt x="2921000" y="2960370"/>
                  </a:cubicBezTo>
                  <a:cubicBezTo>
                    <a:pt x="2886710" y="2940050"/>
                    <a:pt x="2860040" y="2856230"/>
                    <a:pt x="2839720" y="2801620"/>
                  </a:cubicBezTo>
                  <a:cubicBezTo>
                    <a:pt x="2819400" y="2750820"/>
                    <a:pt x="2819400" y="2680970"/>
                    <a:pt x="2795270" y="2645410"/>
                  </a:cubicBezTo>
                  <a:cubicBezTo>
                    <a:pt x="2778760" y="2620010"/>
                    <a:pt x="2749550" y="2614930"/>
                    <a:pt x="2729230" y="2594610"/>
                  </a:cubicBezTo>
                  <a:cubicBezTo>
                    <a:pt x="2706370" y="2573020"/>
                    <a:pt x="2677160" y="2546350"/>
                    <a:pt x="2665730" y="2517140"/>
                  </a:cubicBezTo>
                  <a:cubicBezTo>
                    <a:pt x="2654300" y="2489200"/>
                    <a:pt x="2651760" y="2452370"/>
                    <a:pt x="2660650" y="2424430"/>
                  </a:cubicBezTo>
                  <a:cubicBezTo>
                    <a:pt x="2670810" y="2393950"/>
                    <a:pt x="2688590" y="2373630"/>
                    <a:pt x="2722880" y="2343150"/>
                  </a:cubicBezTo>
                  <a:cubicBezTo>
                    <a:pt x="2796540" y="2280920"/>
                    <a:pt x="3025140" y="2157730"/>
                    <a:pt x="3136900" y="2117090"/>
                  </a:cubicBezTo>
                  <a:cubicBezTo>
                    <a:pt x="3205480" y="2092960"/>
                    <a:pt x="3303270" y="2108200"/>
                    <a:pt x="3313430" y="2082800"/>
                  </a:cubicBezTo>
                  <a:cubicBezTo>
                    <a:pt x="3319780" y="2063750"/>
                    <a:pt x="3271520" y="2033270"/>
                    <a:pt x="3251200" y="2000250"/>
                  </a:cubicBezTo>
                  <a:cubicBezTo>
                    <a:pt x="3225800" y="1960880"/>
                    <a:pt x="3215640" y="1903730"/>
                    <a:pt x="3178810" y="1855470"/>
                  </a:cubicBezTo>
                  <a:cubicBezTo>
                    <a:pt x="3131820" y="1793240"/>
                    <a:pt x="3008630" y="1722120"/>
                    <a:pt x="2975610" y="1670050"/>
                  </a:cubicBezTo>
                  <a:cubicBezTo>
                    <a:pt x="2957830" y="1642110"/>
                    <a:pt x="2956560" y="1624330"/>
                    <a:pt x="2951480" y="1592580"/>
                  </a:cubicBezTo>
                  <a:cubicBezTo>
                    <a:pt x="2945130" y="1546860"/>
                    <a:pt x="2947670" y="1487170"/>
                    <a:pt x="2957830" y="1422400"/>
                  </a:cubicBezTo>
                  <a:cubicBezTo>
                    <a:pt x="2970530" y="1332230"/>
                    <a:pt x="3067050" y="1137920"/>
                    <a:pt x="3041650" y="1109980"/>
                  </a:cubicBezTo>
                  <a:cubicBezTo>
                    <a:pt x="3027680" y="1096010"/>
                    <a:pt x="2990850" y="1129030"/>
                    <a:pt x="2957830" y="1127760"/>
                  </a:cubicBezTo>
                  <a:cubicBezTo>
                    <a:pt x="2912110" y="1126490"/>
                    <a:pt x="2835910" y="1098550"/>
                    <a:pt x="2791460" y="1080770"/>
                  </a:cubicBezTo>
                  <a:cubicBezTo>
                    <a:pt x="2758440" y="1066800"/>
                    <a:pt x="2731770" y="1055370"/>
                    <a:pt x="2710180" y="1036320"/>
                  </a:cubicBezTo>
                  <a:cubicBezTo>
                    <a:pt x="2689860" y="1019810"/>
                    <a:pt x="2674620" y="999490"/>
                    <a:pt x="2660650" y="976630"/>
                  </a:cubicBezTo>
                  <a:cubicBezTo>
                    <a:pt x="2645410" y="952500"/>
                    <a:pt x="2644140" y="905510"/>
                    <a:pt x="2621280" y="896620"/>
                  </a:cubicBezTo>
                  <a:cubicBezTo>
                    <a:pt x="2589530" y="885190"/>
                    <a:pt x="2523490" y="943610"/>
                    <a:pt x="2472690" y="957580"/>
                  </a:cubicBezTo>
                  <a:cubicBezTo>
                    <a:pt x="2423160" y="972820"/>
                    <a:pt x="2385060" y="977900"/>
                    <a:pt x="2320290" y="985520"/>
                  </a:cubicBezTo>
                  <a:cubicBezTo>
                    <a:pt x="2205990" y="999490"/>
                    <a:pt x="1943100" y="1022350"/>
                    <a:pt x="1845310" y="1013460"/>
                  </a:cubicBezTo>
                  <a:cubicBezTo>
                    <a:pt x="1799590" y="1009650"/>
                    <a:pt x="1774190" y="1003300"/>
                    <a:pt x="1746250" y="989330"/>
                  </a:cubicBezTo>
                  <a:cubicBezTo>
                    <a:pt x="1723390" y="976630"/>
                    <a:pt x="1704340" y="957580"/>
                    <a:pt x="1687830" y="938530"/>
                  </a:cubicBezTo>
                  <a:cubicBezTo>
                    <a:pt x="1670050" y="919480"/>
                    <a:pt x="1653540" y="901700"/>
                    <a:pt x="1644650" y="873760"/>
                  </a:cubicBezTo>
                  <a:cubicBezTo>
                    <a:pt x="1631950" y="833120"/>
                    <a:pt x="1638300" y="754380"/>
                    <a:pt x="1639570" y="709930"/>
                  </a:cubicBezTo>
                  <a:cubicBezTo>
                    <a:pt x="1640840" y="679450"/>
                    <a:pt x="1639570" y="659130"/>
                    <a:pt x="1647190" y="633730"/>
                  </a:cubicBezTo>
                  <a:cubicBezTo>
                    <a:pt x="1653540" y="608330"/>
                    <a:pt x="1673860" y="593090"/>
                    <a:pt x="1681480" y="558800"/>
                  </a:cubicBezTo>
                  <a:cubicBezTo>
                    <a:pt x="1695450" y="497840"/>
                    <a:pt x="1723390" y="331470"/>
                    <a:pt x="1689100" y="292100"/>
                  </a:cubicBezTo>
                  <a:cubicBezTo>
                    <a:pt x="1667510" y="266700"/>
                    <a:pt x="1624330" y="287020"/>
                    <a:pt x="1576070" y="278130"/>
                  </a:cubicBezTo>
                  <a:cubicBezTo>
                    <a:pt x="1490980" y="261620"/>
                    <a:pt x="1300480" y="196850"/>
                    <a:pt x="1225550" y="187960"/>
                  </a:cubicBezTo>
                  <a:cubicBezTo>
                    <a:pt x="1189990" y="182880"/>
                    <a:pt x="1148080" y="194310"/>
                    <a:pt x="1146810" y="187960"/>
                  </a:cubicBezTo>
                  <a:cubicBezTo>
                    <a:pt x="1144270" y="181610"/>
                    <a:pt x="1209040" y="144780"/>
                    <a:pt x="1211580" y="148590"/>
                  </a:cubicBezTo>
                  <a:cubicBezTo>
                    <a:pt x="1214120" y="151130"/>
                    <a:pt x="1177290" y="179070"/>
                    <a:pt x="1159510" y="205740"/>
                  </a:cubicBezTo>
                  <a:cubicBezTo>
                    <a:pt x="1127760" y="250190"/>
                    <a:pt x="1090930" y="360680"/>
                    <a:pt x="1054100" y="406400"/>
                  </a:cubicBezTo>
                  <a:cubicBezTo>
                    <a:pt x="1028700" y="435610"/>
                    <a:pt x="1005840" y="452120"/>
                    <a:pt x="976630" y="467360"/>
                  </a:cubicBezTo>
                  <a:cubicBezTo>
                    <a:pt x="947420" y="481330"/>
                    <a:pt x="916940" y="488950"/>
                    <a:pt x="878840" y="492760"/>
                  </a:cubicBezTo>
                  <a:cubicBezTo>
                    <a:pt x="826770" y="497840"/>
                    <a:pt x="731520" y="463550"/>
                    <a:pt x="689610" y="478790"/>
                  </a:cubicBezTo>
                  <a:cubicBezTo>
                    <a:pt x="661670" y="488950"/>
                    <a:pt x="655320" y="521970"/>
                    <a:pt x="632460" y="534670"/>
                  </a:cubicBezTo>
                  <a:cubicBezTo>
                    <a:pt x="609600" y="548640"/>
                    <a:pt x="582930" y="552450"/>
                    <a:pt x="551180" y="557530"/>
                  </a:cubicBezTo>
                  <a:cubicBezTo>
                    <a:pt x="505460" y="563880"/>
                    <a:pt x="408940" y="529590"/>
                    <a:pt x="381000" y="557530"/>
                  </a:cubicBezTo>
                  <a:cubicBezTo>
                    <a:pt x="354330" y="585470"/>
                    <a:pt x="392430" y="664210"/>
                    <a:pt x="386080" y="718820"/>
                  </a:cubicBezTo>
                  <a:cubicBezTo>
                    <a:pt x="379730" y="779780"/>
                    <a:pt x="307340" y="876300"/>
                    <a:pt x="336550" y="906780"/>
                  </a:cubicBezTo>
                  <a:cubicBezTo>
                    <a:pt x="383540" y="956310"/>
                    <a:pt x="735330" y="806450"/>
                    <a:pt x="838200" y="801370"/>
                  </a:cubicBezTo>
                  <a:cubicBezTo>
                    <a:pt x="883920" y="798830"/>
                    <a:pt x="909320" y="801370"/>
                    <a:pt x="938530" y="811530"/>
                  </a:cubicBezTo>
                  <a:cubicBezTo>
                    <a:pt x="963930" y="820420"/>
                    <a:pt x="988060" y="834390"/>
                    <a:pt x="1003300" y="853440"/>
                  </a:cubicBezTo>
                  <a:cubicBezTo>
                    <a:pt x="1019810" y="873760"/>
                    <a:pt x="1028700" y="901700"/>
                    <a:pt x="1032510" y="930910"/>
                  </a:cubicBezTo>
                  <a:cubicBezTo>
                    <a:pt x="1037590" y="963930"/>
                    <a:pt x="1032510" y="1013460"/>
                    <a:pt x="1021080" y="1045210"/>
                  </a:cubicBezTo>
                  <a:cubicBezTo>
                    <a:pt x="1010920" y="1073150"/>
                    <a:pt x="985520" y="1085850"/>
                    <a:pt x="975360" y="1116330"/>
                  </a:cubicBezTo>
                  <a:cubicBezTo>
                    <a:pt x="961390" y="1158240"/>
                    <a:pt x="975360" y="1235710"/>
                    <a:pt x="961390" y="1282700"/>
                  </a:cubicBezTo>
                  <a:cubicBezTo>
                    <a:pt x="949960" y="1320800"/>
                    <a:pt x="918210" y="1341120"/>
                    <a:pt x="908050" y="1377950"/>
                  </a:cubicBezTo>
                  <a:cubicBezTo>
                    <a:pt x="894080" y="1422400"/>
                    <a:pt x="910590" y="1485900"/>
                    <a:pt x="899160" y="1535430"/>
                  </a:cubicBezTo>
                  <a:cubicBezTo>
                    <a:pt x="887730" y="1583690"/>
                    <a:pt x="862330" y="1642110"/>
                    <a:pt x="838200" y="1668780"/>
                  </a:cubicBezTo>
                  <a:cubicBezTo>
                    <a:pt x="822960" y="1685290"/>
                    <a:pt x="801370" y="1692910"/>
                    <a:pt x="786130" y="1696720"/>
                  </a:cubicBezTo>
                  <a:cubicBezTo>
                    <a:pt x="774700" y="1699260"/>
                    <a:pt x="765810" y="1697990"/>
                    <a:pt x="755650" y="1696720"/>
                  </a:cubicBezTo>
                  <a:cubicBezTo>
                    <a:pt x="746760" y="1695450"/>
                    <a:pt x="736600" y="1692910"/>
                    <a:pt x="727710" y="1687830"/>
                  </a:cubicBezTo>
                  <a:cubicBezTo>
                    <a:pt x="713740" y="1678940"/>
                    <a:pt x="694690" y="1661160"/>
                    <a:pt x="687070" y="1644650"/>
                  </a:cubicBezTo>
                  <a:cubicBezTo>
                    <a:pt x="678180" y="1626870"/>
                    <a:pt x="675640" y="1604010"/>
                    <a:pt x="679450" y="1584960"/>
                  </a:cubicBezTo>
                  <a:cubicBezTo>
                    <a:pt x="683260" y="1567180"/>
                    <a:pt x="695960" y="1546860"/>
                    <a:pt x="709930" y="1534160"/>
                  </a:cubicBezTo>
                  <a:cubicBezTo>
                    <a:pt x="723900" y="1522730"/>
                    <a:pt x="749300" y="1515110"/>
                    <a:pt x="765810" y="1512570"/>
                  </a:cubicBezTo>
                  <a:cubicBezTo>
                    <a:pt x="775970" y="1511300"/>
                    <a:pt x="784860" y="1511300"/>
                    <a:pt x="795020" y="1515110"/>
                  </a:cubicBezTo>
                  <a:cubicBezTo>
                    <a:pt x="810260" y="1521460"/>
                    <a:pt x="833120" y="1534160"/>
                    <a:pt x="844550" y="1548130"/>
                  </a:cubicBezTo>
                  <a:cubicBezTo>
                    <a:pt x="855980" y="1563370"/>
                    <a:pt x="863600" y="1586230"/>
                    <a:pt x="863600" y="1605280"/>
                  </a:cubicBezTo>
                  <a:cubicBezTo>
                    <a:pt x="863600" y="1623060"/>
                    <a:pt x="853440" y="1647190"/>
                    <a:pt x="844550" y="1661160"/>
                  </a:cubicBezTo>
                  <a:cubicBezTo>
                    <a:pt x="838200" y="1670050"/>
                    <a:pt x="833120" y="1676400"/>
                    <a:pt x="822960" y="1681480"/>
                  </a:cubicBezTo>
                  <a:cubicBezTo>
                    <a:pt x="808990" y="1689100"/>
                    <a:pt x="784860" y="1699260"/>
                    <a:pt x="765810" y="1697990"/>
                  </a:cubicBezTo>
                  <a:cubicBezTo>
                    <a:pt x="746760" y="1696720"/>
                    <a:pt x="725170" y="1687830"/>
                    <a:pt x="711200" y="1676400"/>
                  </a:cubicBezTo>
                  <a:cubicBezTo>
                    <a:pt x="695960" y="1663700"/>
                    <a:pt x="684530" y="1640840"/>
                    <a:pt x="679450" y="1625600"/>
                  </a:cubicBezTo>
                  <a:cubicBezTo>
                    <a:pt x="676910" y="1614170"/>
                    <a:pt x="676910" y="1605280"/>
                    <a:pt x="678180" y="1595120"/>
                  </a:cubicBezTo>
                  <a:cubicBezTo>
                    <a:pt x="679450" y="1584960"/>
                    <a:pt x="680720" y="1573530"/>
                    <a:pt x="685800" y="1565910"/>
                  </a:cubicBezTo>
                  <a:cubicBezTo>
                    <a:pt x="692150" y="1558290"/>
                    <a:pt x="707390" y="1560830"/>
                    <a:pt x="713740" y="1549400"/>
                  </a:cubicBezTo>
                  <a:cubicBezTo>
                    <a:pt x="727710" y="1525270"/>
                    <a:pt x="702310" y="1441450"/>
                    <a:pt x="715010" y="1389380"/>
                  </a:cubicBezTo>
                  <a:cubicBezTo>
                    <a:pt x="727710" y="1333500"/>
                    <a:pt x="783590" y="1277620"/>
                    <a:pt x="792480" y="1228090"/>
                  </a:cubicBezTo>
                  <a:cubicBezTo>
                    <a:pt x="798830" y="1188720"/>
                    <a:pt x="774700" y="1149350"/>
                    <a:pt x="779780" y="1117600"/>
                  </a:cubicBezTo>
                  <a:cubicBezTo>
                    <a:pt x="783590" y="1090930"/>
                    <a:pt x="793750" y="1068070"/>
                    <a:pt x="807720" y="1045210"/>
                  </a:cubicBezTo>
                  <a:cubicBezTo>
                    <a:pt x="821690" y="1023620"/>
                    <a:pt x="868680" y="994410"/>
                    <a:pt x="863600" y="984250"/>
                  </a:cubicBezTo>
                  <a:cubicBezTo>
                    <a:pt x="859790" y="975360"/>
                    <a:pt x="820420" y="984250"/>
                    <a:pt x="784860" y="989330"/>
                  </a:cubicBezTo>
                  <a:cubicBezTo>
                    <a:pt x="709930" y="1002030"/>
                    <a:pt x="514350" y="1069340"/>
                    <a:pt x="433070" y="1083310"/>
                  </a:cubicBezTo>
                  <a:cubicBezTo>
                    <a:pt x="391160" y="1090930"/>
                    <a:pt x="368300" y="1093470"/>
                    <a:pt x="337820" y="1092200"/>
                  </a:cubicBezTo>
                  <a:cubicBezTo>
                    <a:pt x="309880" y="1089660"/>
                    <a:pt x="284480" y="1085850"/>
                    <a:pt x="257810" y="1073150"/>
                  </a:cubicBezTo>
                  <a:cubicBezTo>
                    <a:pt x="227330" y="1060450"/>
                    <a:pt x="185420" y="1040130"/>
                    <a:pt x="167640" y="1012190"/>
                  </a:cubicBezTo>
                  <a:cubicBezTo>
                    <a:pt x="149860" y="984250"/>
                    <a:pt x="149860" y="944880"/>
                    <a:pt x="152400" y="905510"/>
                  </a:cubicBezTo>
                  <a:cubicBezTo>
                    <a:pt x="154940" y="854710"/>
                    <a:pt x="186690" y="791210"/>
                    <a:pt x="195580" y="734060"/>
                  </a:cubicBezTo>
                  <a:cubicBezTo>
                    <a:pt x="204470" y="681990"/>
                    <a:pt x="200660" y="622300"/>
                    <a:pt x="208280" y="576580"/>
                  </a:cubicBezTo>
                  <a:cubicBezTo>
                    <a:pt x="214630" y="542290"/>
                    <a:pt x="220980" y="515620"/>
                    <a:pt x="234950" y="487680"/>
                  </a:cubicBezTo>
                  <a:cubicBezTo>
                    <a:pt x="250190" y="457200"/>
                    <a:pt x="271780" y="422910"/>
                    <a:pt x="298450" y="403860"/>
                  </a:cubicBezTo>
                  <a:cubicBezTo>
                    <a:pt x="326390" y="384810"/>
                    <a:pt x="360680" y="377190"/>
                    <a:pt x="398780" y="372110"/>
                  </a:cubicBezTo>
                  <a:cubicBezTo>
                    <a:pt x="447040" y="365760"/>
                    <a:pt x="527050" y="394970"/>
                    <a:pt x="567690" y="378460"/>
                  </a:cubicBezTo>
                  <a:cubicBezTo>
                    <a:pt x="596900" y="368300"/>
                    <a:pt x="604520" y="330200"/>
                    <a:pt x="631190" y="317500"/>
                  </a:cubicBezTo>
                  <a:cubicBezTo>
                    <a:pt x="657860" y="303530"/>
                    <a:pt x="690880" y="304800"/>
                    <a:pt x="728980" y="302260"/>
                  </a:cubicBezTo>
                  <a:cubicBezTo>
                    <a:pt x="777240" y="298450"/>
                    <a:pt x="848360" y="332740"/>
                    <a:pt x="899160" y="304800"/>
                  </a:cubicBezTo>
                  <a:cubicBezTo>
                    <a:pt x="970280" y="266700"/>
                    <a:pt x="1018540" y="67310"/>
                    <a:pt x="1079500" y="24130"/>
                  </a:cubicBezTo>
                  <a:cubicBezTo>
                    <a:pt x="1116330" y="0"/>
                    <a:pt x="1155700" y="3810"/>
                    <a:pt x="1189990" y="2540"/>
                  </a:cubicBezTo>
                  <a:cubicBezTo>
                    <a:pt x="1217930" y="1270"/>
                    <a:pt x="1234440" y="6350"/>
                    <a:pt x="1267460" y="11430"/>
                  </a:cubicBezTo>
                  <a:cubicBezTo>
                    <a:pt x="1324610" y="21590"/>
                    <a:pt x="1423670" y="43180"/>
                    <a:pt x="1501140" y="64770"/>
                  </a:cubicBezTo>
                  <a:cubicBezTo>
                    <a:pt x="1578610" y="86360"/>
                    <a:pt x="1680210" y="114300"/>
                    <a:pt x="1734820" y="138430"/>
                  </a:cubicBezTo>
                  <a:cubicBezTo>
                    <a:pt x="1767840" y="152400"/>
                    <a:pt x="1788160" y="161290"/>
                    <a:pt x="1808480" y="179070"/>
                  </a:cubicBezTo>
                  <a:cubicBezTo>
                    <a:pt x="1828800" y="196850"/>
                    <a:pt x="1849120" y="222250"/>
                    <a:pt x="1859280" y="247650"/>
                  </a:cubicBezTo>
                  <a:cubicBezTo>
                    <a:pt x="1870710" y="273050"/>
                    <a:pt x="1874520" y="292100"/>
                    <a:pt x="1874520" y="327660"/>
                  </a:cubicBezTo>
                  <a:cubicBezTo>
                    <a:pt x="1877060" y="401320"/>
                    <a:pt x="1835150" y="572770"/>
                    <a:pt x="1831340" y="665480"/>
                  </a:cubicBezTo>
                  <a:cubicBezTo>
                    <a:pt x="1828800" y="730250"/>
                    <a:pt x="1803400" y="798830"/>
                    <a:pt x="1837690" y="828040"/>
                  </a:cubicBezTo>
                  <a:cubicBezTo>
                    <a:pt x="1885950" y="872490"/>
                    <a:pt x="2095500" y="803910"/>
                    <a:pt x="2192020" y="800100"/>
                  </a:cubicBezTo>
                  <a:cubicBezTo>
                    <a:pt x="2259330" y="797560"/>
                    <a:pt x="2306320" y="812800"/>
                    <a:pt x="2362200" y="801370"/>
                  </a:cubicBezTo>
                  <a:cubicBezTo>
                    <a:pt x="2421890" y="789940"/>
                    <a:pt x="2480310" y="740410"/>
                    <a:pt x="2538730" y="730250"/>
                  </a:cubicBezTo>
                  <a:cubicBezTo>
                    <a:pt x="2594610" y="720090"/>
                    <a:pt x="2664460" y="720090"/>
                    <a:pt x="2705100" y="737870"/>
                  </a:cubicBezTo>
                  <a:cubicBezTo>
                    <a:pt x="2738120" y="751840"/>
                    <a:pt x="2758440" y="781050"/>
                    <a:pt x="2776220" y="806450"/>
                  </a:cubicBezTo>
                  <a:cubicBezTo>
                    <a:pt x="2794000" y="829310"/>
                    <a:pt x="2794000" y="864870"/>
                    <a:pt x="2813050" y="885190"/>
                  </a:cubicBezTo>
                  <a:cubicBezTo>
                    <a:pt x="2830830" y="904240"/>
                    <a:pt x="2853690" y="914400"/>
                    <a:pt x="2884170" y="924560"/>
                  </a:cubicBezTo>
                  <a:cubicBezTo>
                    <a:pt x="2928620" y="941070"/>
                    <a:pt x="3009900" y="943610"/>
                    <a:pt x="3059430" y="957580"/>
                  </a:cubicBezTo>
                  <a:cubicBezTo>
                    <a:pt x="3096260" y="969010"/>
                    <a:pt x="3128010" y="979170"/>
                    <a:pt x="3153410" y="996950"/>
                  </a:cubicBezTo>
                  <a:cubicBezTo>
                    <a:pt x="3175000" y="1012190"/>
                    <a:pt x="3195320" y="1028700"/>
                    <a:pt x="3205480" y="1052830"/>
                  </a:cubicBezTo>
                  <a:cubicBezTo>
                    <a:pt x="3218180" y="1082040"/>
                    <a:pt x="3213100" y="1127760"/>
                    <a:pt x="3213100" y="1160780"/>
                  </a:cubicBezTo>
                  <a:cubicBezTo>
                    <a:pt x="3213100" y="1189990"/>
                    <a:pt x="3213100" y="1207770"/>
                    <a:pt x="3205480" y="1243330"/>
                  </a:cubicBezTo>
                  <a:cubicBezTo>
                    <a:pt x="3191510" y="1314450"/>
                    <a:pt x="3088640" y="1493520"/>
                    <a:pt x="3106420" y="1558290"/>
                  </a:cubicBezTo>
                  <a:cubicBezTo>
                    <a:pt x="3116580" y="1593850"/>
                    <a:pt x="3155950" y="1607820"/>
                    <a:pt x="3182620" y="1628140"/>
                  </a:cubicBezTo>
                  <a:cubicBezTo>
                    <a:pt x="3209290" y="1648460"/>
                    <a:pt x="3244850" y="1659890"/>
                    <a:pt x="3268980" y="1678940"/>
                  </a:cubicBezTo>
                  <a:cubicBezTo>
                    <a:pt x="3290570" y="1696720"/>
                    <a:pt x="3303270" y="1708150"/>
                    <a:pt x="3323590" y="1737360"/>
                  </a:cubicBezTo>
                  <a:cubicBezTo>
                    <a:pt x="3366770" y="1798320"/>
                    <a:pt x="3460750" y="1967230"/>
                    <a:pt x="3484880" y="2045970"/>
                  </a:cubicBezTo>
                  <a:cubicBezTo>
                    <a:pt x="3497580" y="2089150"/>
                    <a:pt x="3505200" y="2120900"/>
                    <a:pt x="3496310" y="2152650"/>
                  </a:cubicBezTo>
                  <a:cubicBezTo>
                    <a:pt x="3488690" y="2183130"/>
                    <a:pt x="3465830" y="2217420"/>
                    <a:pt x="3440430" y="2233930"/>
                  </a:cubicBezTo>
                  <a:cubicBezTo>
                    <a:pt x="3413760" y="2250440"/>
                    <a:pt x="3376930" y="2240280"/>
                    <a:pt x="3338830" y="2250440"/>
                  </a:cubicBezTo>
                  <a:cubicBezTo>
                    <a:pt x="3286760" y="2263140"/>
                    <a:pt x="3223260" y="2282190"/>
                    <a:pt x="3162300" y="2310130"/>
                  </a:cubicBezTo>
                  <a:cubicBezTo>
                    <a:pt x="3089910" y="2343150"/>
                    <a:pt x="2997200" y="2426970"/>
                    <a:pt x="2937510" y="2446020"/>
                  </a:cubicBezTo>
                  <a:cubicBezTo>
                    <a:pt x="2900680" y="2456180"/>
                    <a:pt x="2849880" y="2437130"/>
                    <a:pt x="2844800" y="2451100"/>
                  </a:cubicBezTo>
                  <a:cubicBezTo>
                    <a:pt x="2835910" y="2471420"/>
                    <a:pt x="2933700" y="2532380"/>
                    <a:pt x="2961640" y="2581910"/>
                  </a:cubicBezTo>
                  <a:cubicBezTo>
                    <a:pt x="2989580" y="2631440"/>
                    <a:pt x="2988310" y="2696210"/>
                    <a:pt x="3012440" y="2748280"/>
                  </a:cubicBezTo>
                  <a:cubicBezTo>
                    <a:pt x="3034030" y="2799080"/>
                    <a:pt x="3081020" y="2847340"/>
                    <a:pt x="3098800" y="2891790"/>
                  </a:cubicBezTo>
                  <a:cubicBezTo>
                    <a:pt x="3112770" y="2924810"/>
                    <a:pt x="3120390" y="2956560"/>
                    <a:pt x="3120390" y="2985770"/>
                  </a:cubicBezTo>
                  <a:cubicBezTo>
                    <a:pt x="3121660" y="3012440"/>
                    <a:pt x="3121660" y="3040380"/>
                    <a:pt x="3108960" y="3061970"/>
                  </a:cubicBezTo>
                  <a:cubicBezTo>
                    <a:pt x="3093720" y="3086100"/>
                    <a:pt x="3059430" y="3108960"/>
                    <a:pt x="3032760" y="3121660"/>
                  </a:cubicBezTo>
                  <a:cubicBezTo>
                    <a:pt x="3007360" y="3131820"/>
                    <a:pt x="2979420" y="3138170"/>
                    <a:pt x="2954020" y="3134360"/>
                  </a:cubicBezTo>
                  <a:cubicBezTo>
                    <a:pt x="2927350" y="3131820"/>
                    <a:pt x="2904490" y="3116580"/>
                    <a:pt x="2876550" y="3098800"/>
                  </a:cubicBezTo>
                  <a:cubicBezTo>
                    <a:pt x="2834640" y="3074670"/>
                    <a:pt x="2776220" y="3035300"/>
                    <a:pt x="2733040" y="2992120"/>
                  </a:cubicBezTo>
                  <a:cubicBezTo>
                    <a:pt x="2687320" y="2945130"/>
                    <a:pt x="2639060" y="2871470"/>
                    <a:pt x="2613660" y="2825750"/>
                  </a:cubicBezTo>
                  <a:cubicBezTo>
                    <a:pt x="2595880" y="2795270"/>
                    <a:pt x="2588260" y="2776220"/>
                    <a:pt x="2579370" y="2749550"/>
                  </a:cubicBezTo>
                  <a:cubicBezTo>
                    <a:pt x="2569210" y="2719070"/>
                    <a:pt x="2547620" y="2665730"/>
                    <a:pt x="2560320" y="2653030"/>
                  </a:cubicBezTo>
                  <a:cubicBezTo>
                    <a:pt x="2573020" y="2641600"/>
                    <a:pt x="2646680" y="2659380"/>
                    <a:pt x="2650490" y="2675890"/>
                  </a:cubicBezTo>
                  <a:cubicBezTo>
                    <a:pt x="2656840" y="2700020"/>
                    <a:pt x="2551430" y="2778760"/>
                    <a:pt x="2506980" y="2801620"/>
                  </a:cubicBezTo>
                  <a:cubicBezTo>
                    <a:pt x="2477770" y="2816860"/>
                    <a:pt x="2457450" y="2818130"/>
                    <a:pt x="2425700" y="2821940"/>
                  </a:cubicBezTo>
                  <a:cubicBezTo>
                    <a:pt x="2378710" y="2828290"/>
                    <a:pt x="2259330" y="2837180"/>
                    <a:pt x="2252980" y="2821940"/>
                  </a:cubicBezTo>
                  <a:cubicBezTo>
                    <a:pt x="2249170" y="2810510"/>
                    <a:pt x="2307590" y="2760980"/>
                    <a:pt x="2315210" y="2766060"/>
                  </a:cubicBezTo>
                  <a:cubicBezTo>
                    <a:pt x="2324100" y="2769870"/>
                    <a:pt x="2315210" y="2824480"/>
                    <a:pt x="2305050" y="2849880"/>
                  </a:cubicBezTo>
                  <a:cubicBezTo>
                    <a:pt x="2293620" y="2875280"/>
                    <a:pt x="2274570" y="2910840"/>
                    <a:pt x="2250440" y="2919730"/>
                  </a:cubicBezTo>
                  <a:cubicBezTo>
                    <a:pt x="2223770" y="2929890"/>
                    <a:pt x="2162810" y="2884170"/>
                    <a:pt x="2150110" y="2896870"/>
                  </a:cubicBezTo>
                  <a:cubicBezTo>
                    <a:pt x="2136140" y="2910840"/>
                    <a:pt x="2167890" y="2960370"/>
                    <a:pt x="2172970" y="2999740"/>
                  </a:cubicBezTo>
                  <a:cubicBezTo>
                    <a:pt x="2178050" y="3049270"/>
                    <a:pt x="2169160" y="3111500"/>
                    <a:pt x="2172970" y="3169920"/>
                  </a:cubicBezTo>
                  <a:cubicBezTo>
                    <a:pt x="2176780" y="3230880"/>
                    <a:pt x="2192020" y="3305810"/>
                    <a:pt x="2194560" y="3356610"/>
                  </a:cubicBezTo>
                  <a:cubicBezTo>
                    <a:pt x="2195830" y="3392170"/>
                    <a:pt x="2197100" y="3417570"/>
                    <a:pt x="2192020" y="3445510"/>
                  </a:cubicBezTo>
                  <a:cubicBezTo>
                    <a:pt x="2185670" y="3474720"/>
                    <a:pt x="2176780" y="3505200"/>
                    <a:pt x="2160270" y="3529330"/>
                  </a:cubicBezTo>
                  <a:cubicBezTo>
                    <a:pt x="2142490" y="3552190"/>
                    <a:pt x="2113280" y="3572510"/>
                    <a:pt x="2086610" y="3585210"/>
                  </a:cubicBezTo>
                  <a:cubicBezTo>
                    <a:pt x="2063750" y="3597910"/>
                    <a:pt x="2039620" y="3594100"/>
                    <a:pt x="2011680" y="3608070"/>
                  </a:cubicBezTo>
                  <a:cubicBezTo>
                    <a:pt x="1969770" y="3630930"/>
                    <a:pt x="1901190" y="3690620"/>
                    <a:pt x="1864360" y="3728720"/>
                  </a:cubicBezTo>
                  <a:cubicBezTo>
                    <a:pt x="1836420" y="3757930"/>
                    <a:pt x="1818640" y="3776980"/>
                    <a:pt x="1799590" y="3810000"/>
                  </a:cubicBezTo>
                  <a:cubicBezTo>
                    <a:pt x="1774190" y="3851910"/>
                    <a:pt x="1753870" y="3963670"/>
                    <a:pt x="1734820" y="3963670"/>
                  </a:cubicBezTo>
                  <a:cubicBezTo>
                    <a:pt x="1715770" y="3962400"/>
                    <a:pt x="1675130" y="3827780"/>
                    <a:pt x="1685290" y="3820160"/>
                  </a:cubicBezTo>
                  <a:cubicBezTo>
                    <a:pt x="1691640" y="3816350"/>
                    <a:pt x="1725930" y="3845560"/>
                    <a:pt x="1737360" y="3860800"/>
                  </a:cubicBezTo>
                  <a:cubicBezTo>
                    <a:pt x="1746250" y="3873500"/>
                    <a:pt x="1751330" y="3887470"/>
                    <a:pt x="1751330" y="3902710"/>
                  </a:cubicBezTo>
                  <a:cubicBezTo>
                    <a:pt x="1751330" y="3921760"/>
                    <a:pt x="1744980" y="3949700"/>
                    <a:pt x="1732280" y="3966210"/>
                  </a:cubicBezTo>
                  <a:cubicBezTo>
                    <a:pt x="1719580" y="3981450"/>
                    <a:pt x="1700530" y="3996690"/>
                    <a:pt x="1676400" y="4000500"/>
                  </a:cubicBezTo>
                  <a:cubicBezTo>
                    <a:pt x="1640840" y="4005580"/>
                    <a:pt x="1581150" y="3971290"/>
                    <a:pt x="1531620" y="3963670"/>
                  </a:cubicBezTo>
                  <a:cubicBezTo>
                    <a:pt x="1480820" y="3954780"/>
                    <a:pt x="1427480" y="3966210"/>
                    <a:pt x="1374140" y="3954780"/>
                  </a:cubicBezTo>
                  <a:cubicBezTo>
                    <a:pt x="1318260" y="3943350"/>
                    <a:pt x="1257300" y="3920490"/>
                    <a:pt x="1205230" y="3892550"/>
                  </a:cubicBezTo>
                  <a:cubicBezTo>
                    <a:pt x="1155700" y="3863340"/>
                    <a:pt x="1111250" y="3803650"/>
                    <a:pt x="1069340" y="3783330"/>
                  </a:cubicBezTo>
                  <a:cubicBezTo>
                    <a:pt x="1038860" y="3769360"/>
                    <a:pt x="1009650" y="3773170"/>
                    <a:pt x="982980" y="3764280"/>
                  </a:cubicBezTo>
                  <a:cubicBezTo>
                    <a:pt x="957580" y="3755390"/>
                    <a:pt x="939800" y="3747770"/>
                    <a:pt x="911860" y="3729990"/>
                  </a:cubicBezTo>
                  <a:cubicBezTo>
                    <a:pt x="867410" y="3700780"/>
                    <a:pt x="806450" y="3620770"/>
                    <a:pt x="748030" y="3591560"/>
                  </a:cubicBezTo>
                  <a:cubicBezTo>
                    <a:pt x="694690" y="3564890"/>
                    <a:pt x="621030" y="3571240"/>
                    <a:pt x="576580" y="3552190"/>
                  </a:cubicBezTo>
                  <a:cubicBezTo>
                    <a:pt x="546100" y="3539490"/>
                    <a:pt x="525780" y="3525520"/>
                    <a:pt x="502920" y="3507740"/>
                  </a:cubicBezTo>
                  <a:cubicBezTo>
                    <a:pt x="478790" y="3489960"/>
                    <a:pt x="450850" y="3470910"/>
                    <a:pt x="436880" y="3446780"/>
                  </a:cubicBezTo>
                  <a:cubicBezTo>
                    <a:pt x="424180" y="3422650"/>
                    <a:pt x="420370" y="3394710"/>
                    <a:pt x="421640" y="3362960"/>
                  </a:cubicBezTo>
                  <a:cubicBezTo>
                    <a:pt x="424180" y="3315970"/>
                    <a:pt x="485140" y="3243580"/>
                    <a:pt x="469900" y="3199130"/>
                  </a:cubicBezTo>
                  <a:cubicBezTo>
                    <a:pt x="453390" y="3153410"/>
                    <a:pt x="359410" y="3131820"/>
                    <a:pt x="325120" y="3094990"/>
                  </a:cubicBezTo>
                  <a:cubicBezTo>
                    <a:pt x="297180" y="3067050"/>
                    <a:pt x="271780" y="3036570"/>
                    <a:pt x="267970" y="3007360"/>
                  </a:cubicBezTo>
                  <a:cubicBezTo>
                    <a:pt x="264160" y="2981960"/>
                    <a:pt x="288290" y="2959100"/>
                    <a:pt x="289560" y="2933700"/>
                  </a:cubicBezTo>
                  <a:cubicBezTo>
                    <a:pt x="290830" y="2907030"/>
                    <a:pt x="292100" y="2875280"/>
                    <a:pt x="276860" y="2852420"/>
                  </a:cubicBezTo>
                  <a:cubicBezTo>
                    <a:pt x="257810" y="2825750"/>
                    <a:pt x="201930" y="2814320"/>
                    <a:pt x="175260" y="2791460"/>
                  </a:cubicBezTo>
                  <a:cubicBezTo>
                    <a:pt x="152400" y="2771140"/>
                    <a:pt x="135890" y="2754630"/>
                    <a:pt x="121920" y="2726690"/>
                  </a:cubicBezTo>
                  <a:cubicBezTo>
                    <a:pt x="101600" y="2684780"/>
                    <a:pt x="101600" y="2609850"/>
                    <a:pt x="82550" y="2553970"/>
                  </a:cubicBezTo>
                  <a:cubicBezTo>
                    <a:pt x="63500" y="2496820"/>
                    <a:pt x="15240" y="2434590"/>
                    <a:pt x="6350" y="2388870"/>
                  </a:cubicBezTo>
                  <a:cubicBezTo>
                    <a:pt x="0" y="2359660"/>
                    <a:pt x="2540" y="2345690"/>
                    <a:pt x="8890" y="2310130"/>
                  </a:cubicBezTo>
                  <a:cubicBezTo>
                    <a:pt x="24130" y="2233930"/>
                    <a:pt x="92710" y="2026920"/>
                    <a:pt x="137160" y="1955800"/>
                  </a:cubicBezTo>
                  <a:cubicBezTo>
                    <a:pt x="161290" y="1918970"/>
                    <a:pt x="175260" y="1907540"/>
                    <a:pt x="208280" y="1882140"/>
                  </a:cubicBezTo>
                  <a:cubicBezTo>
                    <a:pt x="261620" y="1841500"/>
                    <a:pt x="363220" y="1807210"/>
                    <a:pt x="444500" y="1756410"/>
                  </a:cubicBezTo>
                  <a:cubicBezTo>
                    <a:pt x="541020" y="1694180"/>
                    <a:pt x="689610" y="1548130"/>
                    <a:pt x="742950" y="1530350"/>
                  </a:cubicBezTo>
                  <a:cubicBezTo>
                    <a:pt x="760730" y="1524000"/>
                    <a:pt x="768350" y="1525270"/>
                    <a:pt x="781050" y="1529080"/>
                  </a:cubicBezTo>
                  <a:cubicBezTo>
                    <a:pt x="796290" y="1534160"/>
                    <a:pt x="816610" y="1545590"/>
                    <a:pt x="826770" y="1559560"/>
                  </a:cubicBezTo>
                  <a:cubicBezTo>
                    <a:pt x="836930" y="1573530"/>
                    <a:pt x="843280" y="1596390"/>
                    <a:pt x="840740" y="1612900"/>
                  </a:cubicBezTo>
                  <a:cubicBezTo>
                    <a:pt x="839470" y="1630680"/>
                    <a:pt x="816610" y="1662430"/>
                    <a:pt x="816610" y="1662430"/>
                  </a:cubicBezTo>
                </a:path>
              </a:pathLst>
            </a:custGeom>
            <a:solidFill>
              <a:srgbClr val="E7191F"/>
            </a:solidFill>
            <a:ln cap="sq">
              <a:noFill/>
              <a:prstDash val="solid"/>
              <a:miter/>
            </a:ln>
          </p:spPr>
        </p:sp>
      </p:grpSp>
    </p:spTree>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6E9"/>
        </a:solidFill>
        <a:effectLst/>
      </p:bgPr>
    </p:bg>
    <p:spTree>
      <p:nvGrpSpPr>
        <p:cNvPr id="1" name="">
          <a:extLst>
            <a:ext uri="{FF2B5EF4-FFF2-40B4-BE49-F238E27FC236}">
              <a16:creationId xmlns:a16="http://schemas.microsoft.com/office/drawing/2014/main" xmlns="" id="{C9CE680E-5695-FFDC-66A4-F0E1B1DEE5A3}"/>
            </a:ext>
          </a:extLst>
        </p:cNvPr>
        <p:cNvGrpSpPr/>
        <p:nvPr/>
      </p:nvGrpSpPr>
      <p:grpSpPr>
        <a:xfrm>
          <a:off x="0" y="0"/>
          <a:ext cx="0" cy="0"/>
          <a:chOff x="0" y="0"/>
          <a:chExt cx="0" cy="0"/>
        </a:xfrm>
      </p:grpSpPr>
      <p:sp>
        <p:nvSpPr>
          <p:cNvPr id="3" name="Freeform 3">
            <a:extLst>
              <a:ext uri="{FF2B5EF4-FFF2-40B4-BE49-F238E27FC236}">
                <a16:creationId xmlns:a16="http://schemas.microsoft.com/office/drawing/2014/main" xmlns="" id="{3C641A5F-3749-0616-680C-B4750AF81EF0}"/>
              </a:ext>
            </a:extLst>
          </p:cNvPr>
          <p:cNvSpPr/>
          <p:nvPr/>
        </p:nvSpPr>
        <p:spPr>
          <a:xfrm>
            <a:off x="0" y="0"/>
            <a:ext cx="18535135" cy="10287000"/>
          </a:xfrm>
          <a:custGeom>
            <a:avLst/>
            <a:gdLst/>
            <a:ahLst/>
            <a:cxnLst/>
            <a:rect l="l" t="t" r="r" b="b"/>
            <a:pathLst>
              <a:path w="18535135" h="10287000">
                <a:moveTo>
                  <a:pt x="0" y="0"/>
                </a:moveTo>
                <a:lnTo>
                  <a:pt x="18535135" y="0"/>
                </a:lnTo>
                <a:lnTo>
                  <a:pt x="18535135" y="10287000"/>
                </a:lnTo>
                <a:lnTo>
                  <a:pt x="0" y="10287000"/>
                </a:lnTo>
                <a:lnTo>
                  <a:pt x="0" y="0"/>
                </a:lnTo>
                <a:close/>
              </a:path>
            </a:pathLst>
          </a:custGeom>
          <a:blipFill>
            <a:blip r:embed="rId2">
              <a:extLst>
                <a:ext uri="{28A0092B-C50C-407E-A947-70E740481C1C}">
                  <a14:useLocalDpi xmlns:a14="http://schemas.microsoft.com/office/drawing/2010/main" xmlns="" val="0"/>
                </a:ext>
              </a:extLst>
            </a:blip>
            <a:stretch>
              <a:fillRect/>
            </a:stretch>
          </a:blipFill>
        </p:spPr>
      </p:sp>
      <p:grpSp>
        <p:nvGrpSpPr>
          <p:cNvPr id="5" name="Group 5">
            <a:extLst>
              <a:ext uri="{FF2B5EF4-FFF2-40B4-BE49-F238E27FC236}">
                <a16:creationId xmlns:a16="http://schemas.microsoft.com/office/drawing/2014/main" xmlns="" id="{798F17E5-56BB-0C90-9135-0DF3C1D780A8}"/>
              </a:ext>
            </a:extLst>
          </p:cNvPr>
          <p:cNvGrpSpPr/>
          <p:nvPr/>
        </p:nvGrpSpPr>
        <p:grpSpPr>
          <a:xfrm>
            <a:off x="12896850" y="3130867"/>
            <a:ext cx="2694622" cy="3075622"/>
            <a:chOff x="0" y="0"/>
            <a:chExt cx="3592830" cy="4100830"/>
          </a:xfrm>
        </p:grpSpPr>
        <p:sp>
          <p:nvSpPr>
            <p:cNvPr id="6" name="Freeform 6">
              <a:extLst>
                <a:ext uri="{FF2B5EF4-FFF2-40B4-BE49-F238E27FC236}">
                  <a16:creationId xmlns:a16="http://schemas.microsoft.com/office/drawing/2014/main" xmlns="" id="{A24682C3-220F-FB42-8D53-6EB4D5E4F5EF}"/>
                </a:ext>
              </a:extLst>
            </p:cNvPr>
            <p:cNvSpPr/>
            <p:nvPr/>
          </p:nvSpPr>
          <p:spPr>
            <a:xfrm>
              <a:off x="44450" y="48260"/>
              <a:ext cx="3505200" cy="4008120"/>
            </a:xfrm>
            <a:custGeom>
              <a:avLst/>
              <a:gdLst/>
              <a:ahLst/>
              <a:cxnLst/>
              <a:rect l="l" t="t" r="r" b="b"/>
              <a:pathLst>
                <a:path w="3505200" h="4008120">
                  <a:moveTo>
                    <a:pt x="816610" y="1662430"/>
                  </a:moveTo>
                  <a:cubicBezTo>
                    <a:pt x="406400" y="1979930"/>
                    <a:pt x="342900" y="1976120"/>
                    <a:pt x="295910" y="2028190"/>
                  </a:cubicBezTo>
                  <a:cubicBezTo>
                    <a:pt x="236220" y="2096770"/>
                    <a:pt x="177800" y="2280920"/>
                    <a:pt x="180340" y="2349500"/>
                  </a:cubicBezTo>
                  <a:cubicBezTo>
                    <a:pt x="181610" y="2383790"/>
                    <a:pt x="198120" y="2400300"/>
                    <a:pt x="212090" y="2424430"/>
                  </a:cubicBezTo>
                  <a:cubicBezTo>
                    <a:pt x="226060" y="2449830"/>
                    <a:pt x="252730" y="2472690"/>
                    <a:pt x="265430" y="2498090"/>
                  </a:cubicBezTo>
                  <a:cubicBezTo>
                    <a:pt x="278130" y="2522220"/>
                    <a:pt x="285750" y="2546350"/>
                    <a:pt x="289560" y="2571750"/>
                  </a:cubicBezTo>
                  <a:cubicBezTo>
                    <a:pt x="294640" y="2598420"/>
                    <a:pt x="278130" y="2631440"/>
                    <a:pt x="290830" y="2653030"/>
                  </a:cubicBezTo>
                  <a:cubicBezTo>
                    <a:pt x="307340" y="2679700"/>
                    <a:pt x="365760" y="2688590"/>
                    <a:pt x="393700" y="2710180"/>
                  </a:cubicBezTo>
                  <a:cubicBezTo>
                    <a:pt x="416560" y="2726690"/>
                    <a:pt x="434340" y="2744470"/>
                    <a:pt x="450850" y="2764790"/>
                  </a:cubicBezTo>
                  <a:cubicBezTo>
                    <a:pt x="467360" y="2786380"/>
                    <a:pt x="486410" y="2809240"/>
                    <a:pt x="494030" y="2837180"/>
                  </a:cubicBezTo>
                  <a:cubicBezTo>
                    <a:pt x="502920" y="2868930"/>
                    <a:pt x="501650" y="2915920"/>
                    <a:pt x="490220" y="2948940"/>
                  </a:cubicBezTo>
                  <a:cubicBezTo>
                    <a:pt x="478790" y="2981960"/>
                    <a:pt x="438150" y="3040380"/>
                    <a:pt x="430530" y="3036570"/>
                  </a:cubicBezTo>
                  <a:cubicBezTo>
                    <a:pt x="422910" y="3035300"/>
                    <a:pt x="421640" y="2965450"/>
                    <a:pt x="435610" y="2959100"/>
                  </a:cubicBezTo>
                  <a:cubicBezTo>
                    <a:pt x="455930" y="2950210"/>
                    <a:pt x="534670" y="3018790"/>
                    <a:pt x="570230" y="3050540"/>
                  </a:cubicBezTo>
                  <a:cubicBezTo>
                    <a:pt x="596900" y="3074670"/>
                    <a:pt x="621030" y="3097530"/>
                    <a:pt x="633730" y="3126740"/>
                  </a:cubicBezTo>
                  <a:cubicBezTo>
                    <a:pt x="646430" y="3155950"/>
                    <a:pt x="648970" y="3191510"/>
                    <a:pt x="647700" y="3221990"/>
                  </a:cubicBezTo>
                  <a:cubicBezTo>
                    <a:pt x="647700" y="3249930"/>
                    <a:pt x="641350" y="3276600"/>
                    <a:pt x="633730" y="3303270"/>
                  </a:cubicBezTo>
                  <a:cubicBezTo>
                    <a:pt x="624840" y="3332480"/>
                    <a:pt x="588010" y="3378200"/>
                    <a:pt x="596900" y="3390900"/>
                  </a:cubicBezTo>
                  <a:cubicBezTo>
                    <a:pt x="605790" y="3403600"/>
                    <a:pt x="646430" y="3383280"/>
                    <a:pt x="678180" y="3388360"/>
                  </a:cubicBezTo>
                  <a:cubicBezTo>
                    <a:pt x="731520" y="3397250"/>
                    <a:pt x="833120" y="3439160"/>
                    <a:pt x="882650" y="3467100"/>
                  </a:cubicBezTo>
                  <a:cubicBezTo>
                    <a:pt x="913130" y="3483610"/>
                    <a:pt x="932180" y="3498850"/>
                    <a:pt x="952500" y="3519170"/>
                  </a:cubicBezTo>
                  <a:cubicBezTo>
                    <a:pt x="972820" y="3540760"/>
                    <a:pt x="980440" y="3575050"/>
                    <a:pt x="1004570" y="3590290"/>
                  </a:cubicBezTo>
                  <a:cubicBezTo>
                    <a:pt x="1031240" y="3606800"/>
                    <a:pt x="1069340" y="3592830"/>
                    <a:pt x="1108710" y="3608070"/>
                  </a:cubicBezTo>
                  <a:cubicBezTo>
                    <a:pt x="1165860" y="3630930"/>
                    <a:pt x="1257300" y="3709670"/>
                    <a:pt x="1308100" y="3736340"/>
                  </a:cubicBezTo>
                  <a:cubicBezTo>
                    <a:pt x="1337310" y="3751580"/>
                    <a:pt x="1348740" y="3757930"/>
                    <a:pt x="1381760" y="3765550"/>
                  </a:cubicBezTo>
                  <a:cubicBezTo>
                    <a:pt x="1438910" y="3779520"/>
                    <a:pt x="1572260" y="3778250"/>
                    <a:pt x="1628140" y="3793490"/>
                  </a:cubicBezTo>
                  <a:cubicBezTo>
                    <a:pt x="1658620" y="3801110"/>
                    <a:pt x="1678940" y="3811270"/>
                    <a:pt x="1697990" y="3823970"/>
                  </a:cubicBezTo>
                  <a:cubicBezTo>
                    <a:pt x="1713230" y="3834130"/>
                    <a:pt x="1728470" y="3844290"/>
                    <a:pt x="1737360" y="3860800"/>
                  </a:cubicBezTo>
                  <a:cubicBezTo>
                    <a:pt x="1747520" y="3877310"/>
                    <a:pt x="1753870" y="3905250"/>
                    <a:pt x="1750060" y="3924300"/>
                  </a:cubicBezTo>
                  <a:cubicBezTo>
                    <a:pt x="1746250" y="3944620"/>
                    <a:pt x="1731010" y="3968750"/>
                    <a:pt x="1717040" y="3981450"/>
                  </a:cubicBezTo>
                  <a:cubicBezTo>
                    <a:pt x="1705610" y="3991610"/>
                    <a:pt x="1690370" y="3997960"/>
                    <a:pt x="1676400" y="4000500"/>
                  </a:cubicBezTo>
                  <a:cubicBezTo>
                    <a:pt x="1662430" y="4003040"/>
                    <a:pt x="1644650" y="4008120"/>
                    <a:pt x="1631950" y="3997960"/>
                  </a:cubicBezTo>
                  <a:cubicBezTo>
                    <a:pt x="1609090" y="3980180"/>
                    <a:pt x="1592580" y="3888740"/>
                    <a:pt x="1593850" y="3844290"/>
                  </a:cubicBezTo>
                  <a:cubicBezTo>
                    <a:pt x="1595120" y="3807460"/>
                    <a:pt x="1611630" y="3780790"/>
                    <a:pt x="1625600" y="3747770"/>
                  </a:cubicBezTo>
                  <a:cubicBezTo>
                    <a:pt x="1640840" y="3710940"/>
                    <a:pt x="1652270" y="3671570"/>
                    <a:pt x="1681480" y="3634740"/>
                  </a:cubicBezTo>
                  <a:cubicBezTo>
                    <a:pt x="1719580" y="3587750"/>
                    <a:pt x="1794510" y="3531870"/>
                    <a:pt x="1851660" y="3496310"/>
                  </a:cubicBezTo>
                  <a:cubicBezTo>
                    <a:pt x="1901190" y="3465830"/>
                    <a:pt x="1981200" y="3460750"/>
                    <a:pt x="2004060" y="3427730"/>
                  </a:cubicBezTo>
                  <a:cubicBezTo>
                    <a:pt x="2020570" y="3403600"/>
                    <a:pt x="2011680" y="3374390"/>
                    <a:pt x="2011680" y="3340100"/>
                  </a:cubicBezTo>
                  <a:cubicBezTo>
                    <a:pt x="2010410" y="3294380"/>
                    <a:pt x="1993900" y="3233420"/>
                    <a:pt x="1990090" y="3177540"/>
                  </a:cubicBezTo>
                  <a:cubicBezTo>
                    <a:pt x="1986280" y="3119120"/>
                    <a:pt x="1996440" y="3053080"/>
                    <a:pt x="1990090" y="2999740"/>
                  </a:cubicBezTo>
                  <a:cubicBezTo>
                    <a:pt x="1985010" y="2955290"/>
                    <a:pt x="1957070" y="2914650"/>
                    <a:pt x="1963420" y="2880360"/>
                  </a:cubicBezTo>
                  <a:cubicBezTo>
                    <a:pt x="1968500" y="2849880"/>
                    <a:pt x="1992630" y="2821940"/>
                    <a:pt x="2014220" y="2802890"/>
                  </a:cubicBezTo>
                  <a:cubicBezTo>
                    <a:pt x="2034540" y="2785110"/>
                    <a:pt x="2059940" y="2776220"/>
                    <a:pt x="2084070" y="2768600"/>
                  </a:cubicBezTo>
                  <a:cubicBezTo>
                    <a:pt x="2110740" y="2760980"/>
                    <a:pt x="2152650" y="2776220"/>
                    <a:pt x="2167890" y="2760980"/>
                  </a:cubicBezTo>
                  <a:cubicBezTo>
                    <a:pt x="2185670" y="2743200"/>
                    <a:pt x="2157730" y="2678430"/>
                    <a:pt x="2175510" y="2658110"/>
                  </a:cubicBezTo>
                  <a:cubicBezTo>
                    <a:pt x="2192020" y="2639060"/>
                    <a:pt x="2231390" y="2642870"/>
                    <a:pt x="2265680" y="2639060"/>
                  </a:cubicBezTo>
                  <a:cubicBezTo>
                    <a:pt x="2311400" y="2633980"/>
                    <a:pt x="2376170" y="2656840"/>
                    <a:pt x="2425700" y="2639060"/>
                  </a:cubicBezTo>
                  <a:cubicBezTo>
                    <a:pt x="2479040" y="2620010"/>
                    <a:pt x="2527300" y="2532380"/>
                    <a:pt x="2574290" y="2517140"/>
                  </a:cubicBezTo>
                  <a:cubicBezTo>
                    <a:pt x="2606040" y="2506980"/>
                    <a:pt x="2639060" y="2510790"/>
                    <a:pt x="2665730" y="2523490"/>
                  </a:cubicBezTo>
                  <a:cubicBezTo>
                    <a:pt x="2693670" y="2538730"/>
                    <a:pt x="2719070" y="2575560"/>
                    <a:pt x="2733040" y="2604770"/>
                  </a:cubicBezTo>
                  <a:cubicBezTo>
                    <a:pt x="2745740" y="2632710"/>
                    <a:pt x="2736850" y="2660650"/>
                    <a:pt x="2749550" y="2692400"/>
                  </a:cubicBezTo>
                  <a:cubicBezTo>
                    <a:pt x="2766060" y="2736850"/>
                    <a:pt x="2811780" y="2804160"/>
                    <a:pt x="2844800" y="2843530"/>
                  </a:cubicBezTo>
                  <a:cubicBezTo>
                    <a:pt x="2870200" y="2874010"/>
                    <a:pt x="2895600" y="2896870"/>
                    <a:pt x="2923540" y="2915920"/>
                  </a:cubicBezTo>
                  <a:cubicBezTo>
                    <a:pt x="2947670" y="2933700"/>
                    <a:pt x="3002280" y="2952750"/>
                    <a:pt x="3001010" y="2959100"/>
                  </a:cubicBezTo>
                  <a:cubicBezTo>
                    <a:pt x="2998470" y="2966720"/>
                    <a:pt x="2943860" y="2974340"/>
                    <a:pt x="2921000" y="2960370"/>
                  </a:cubicBezTo>
                  <a:cubicBezTo>
                    <a:pt x="2886710" y="2940050"/>
                    <a:pt x="2860040" y="2856230"/>
                    <a:pt x="2839720" y="2801620"/>
                  </a:cubicBezTo>
                  <a:cubicBezTo>
                    <a:pt x="2819400" y="2750820"/>
                    <a:pt x="2819400" y="2680970"/>
                    <a:pt x="2795270" y="2645410"/>
                  </a:cubicBezTo>
                  <a:cubicBezTo>
                    <a:pt x="2778760" y="2620010"/>
                    <a:pt x="2749550" y="2614930"/>
                    <a:pt x="2729230" y="2594610"/>
                  </a:cubicBezTo>
                  <a:cubicBezTo>
                    <a:pt x="2706370" y="2573020"/>
                    <a:pt x="2677160" y="2546350"/>
                    <a:pt x="2665730" y="2517140"/>
                  </a:cubicBezTo>
                  <a:cubicBezTo>
                    <a:pt x="2654300" y="2489200"/>
                    <a:pt x="2651760" y="2452370"/>
                    <a:pt x="2660650" y="2424430"/>
                  </a:cubicBezTo>
                  <a:cubicBezTo>
                    <a:pt x="2670810" y="2393950"/>
                    <a:pt x="2688590" y="2373630"/>
                    <a:pt x="2722880" y="2343150"/>
                  </a:cubicBezTo>
                  <a:cubicBezTo>
                    <a:pt x="2796540" y="2280920"/>
                    <a:pt x="3025140" y="2157730"/>
                    <a:pt x="3136900" y="2117090"/>
                  </a:cubicBezTo>
                  <a:cubicBezTo>
                    <a:pt x="3205480" y="2092960"/>
                    <a:pt x="3303270" y="2108200"/>
                    <a:pt x="3313430" y="2082800"/>
                  </a:cubicBezTo>
                  <a:cubicBezTo>
                    <a:pt x="3319780" y="2063750"/>
                    <a:pt x="3271520" y="2033270"/>
                    <a:pt x="3251200" y="2000250"/>
                  </a:cubicBezTo>
                  <a:cubicBezTo>
                    <a:pt x="3225800" y="1960880"/>
                    <a:pt x="3215640" y="1903730"/>
                    <a:pt x="3178810" y="1855470"/>
                  </a:cubicBezTo>
                  <a:cubicBezTo>
                    <a:pt x="3131820" y="1793240"/>
                    <a:pt x="3008630" y="1722120"/>
                    <a:pt x="2975610" y="1670050"/>
                  </a:cubicBezTo>
                  <a:cubicBezTo>
                    <a:pt x="2957830" y="1642110"/>
                    <a:pt x="2956560" y="1624330"/>
                    <a:pt x="2951480" y="1592580"/>
                  </a:cubicBezTo>
                  <a:cubicBezTo>
                    <a:pt x="2945130" y="1546860"/>
                    <a:pt x="2947670" y="1487170"/>
                    <a:pt x="2957830" y="1422400"/>
                  </a:cubicBezTo>
                  <a:cubicBezTo>
                    <a:pt x="2970530" y="1332230"/>
                    <a:pt x="3067050" y="1137920"/>
                    <a:pt x="3041650" y="1109980"/>
                  </a:cubicBezTo>
                  <a:cubicBezTo>
                    <a:pt x="3027680" y="1096010"/>
                    <a:pt x="2990850" y="1129030"/>
                    <a:pt x="2957830" y="1127760"/>
                  </a:cubicBezTo>
                  <a:cubicBezTo>
                    <a:pt x="2912110" y="1126490"/>
                    <a:pt x="2835910" y="1098550"/>
                    <a:pt x="2791460" y="1080770"/>
                  </a:cubicBezTo>
                  <a:cubicBezTo>
                    <a:pt x="2758440" y="1066800"/>
                    <a:pt x="2731770" y="1055370"/>
                    <a:pt x="2710180" y="1036320"/>
                  </a:cubicBezTo>
                  <a:cubicBezTo>
                    <a:pt x="2689860" y="1019810"/>
                    <a:pt x="2674620" y="999490"/>
                    <a:pt x="2660650" y="976630"/>
                  </a:cubicBezTo>
                  <a:cubicBezTo>
                    <a:pt x="2645410" y="952500"/>
                    <a:pt x="2644140" y="905510"/>
                    <a:pt x="2621280" y="896620"/>
                  </a:cubicBezTo>
                  <a:cubicBezTo>
                    <a:pt x="2589530" y="885190"/>
                    <a:pt x="2523490" y="943610"/>
                    <a:pt x="2472690" y="957580"/>
                  </a:cubicBezTo>
                  <a:cubicBezTo>
                    <a:pt x="2423160" y="972820"/>
                    <a:pt x="2385060" y="977900"/>
                    <a:pt x="2320290" y="985520"/>
                  </a:cubicBezTo>
                  <a:cubicBezTo>
                    <a:pt x="2205990" y="999490"/>
                    <a:pt x="1943100" y="1022350"/>
                    <a:pt x="1845310" y="1013460"/>
                  </a:cubicBezTo>
                  <a:cubicBezTo>
                    <a:pt x="1799590" y="1009650"/>
                    <a:pt x="1774190" y="1003300"/>
                    <a:pt x="1746250" y="989330"/>
                  </a:cubicBezTo>
                  <a:cubicBezTo>
                    <a:pt x="1723390" y="976630"/>
                    <a:pt x="1704340" y="957580"/>
                    <a:pt x="1687830" y="938530"/>
                  </a:cubicBezTo>
                  <a:cubicBezTo>
                    <a:pt x="1670050" y="919480"/>
                    <a:pt x="1653540" y="901700"/>
                    <a:pt x="1644650" y="873760"/>
                  </a:cubicBezTo>
                  <a:cubicBezTo>
                    <a:pt x="1631950" y="833120"/>
                    <a:pt x="1638300" y="754380"/>
                    <a:pt x="1639570" y="709930"/>
                  </a:cubicBezTo>
                  <a:cubicBezTo>
                    <a:pt x="1640840" y="679450"/>
                    <a:pt x="1639570" y="659130"/>
                    <a:pt x="1647190" y="633730"/>
                  </a:cubicBezTo>
                  <a:cubicBezTo>
                    <a:pt x="1653540" y="608330"/>
                    <a:pt x="1673860" y="593090"/>
                    <a:pt x="1681480" y="558800"/>
                  </a:cubicBezTo>
                  <a:cubicBezTo>
                    <a:pt x="1695450" y="497840"/>
                    <a:pt x="1723390" y="331470"/>
                    <a:pt x="1689100" y="292100"/>
                  </a:cubicBezTo>
                  <a:cubicBezTo>
                    <a:pt x="1667510" y="266700"/>
                    <a:pt x="1624330" y="287020"/>
                    <a:pt x="1576070" y="278130"/>
                  </a:cubicBezTo>
                  <a:cubicBezTo>
                    <a:pt x="1490980" y="261620"/>
                    <a:pt x="1300480" y="196850"/>
                    <a:pt x="1225550" y="187960"/>
                  </a:cubicBezTo>
                  <a:cubicBezTo>
                    <a:pt x="1189990" y="182880"/>
                    <a:pt x="1148080" y="194310"/>
                    <a:pt x="1146810" y="187960"/>
                  </a:cubicBezTo>
                  <a:cubicBezTo>
                    <a:pt x="1144270" y="181610"/>
                    <a:pt x="1209040" y="144780"/>
                    <a:pt x="1211580" y="148590"/>
                  </a:cubicBezTo>
                  <a:cubicBezTo>
                    <a:pt x="1214120" y="151130"/>
                    <a:pt x="1177290" y="179070"/>
                    <a:pt x="1159510" y="205740"/>
                  </a:cubicBezTo>
                  <a:cubicBezTo>
                    <a:pt x="1127760" y="250190"/>
                    <a:pt x="1090930" y="360680"/>
                    <a:pt x="1054100" y="406400"/>
                  </a:cubicBezTo>
                  <a:cubicBezTo>
                    <a:pt x="1028700" y="435610"/>
                    <a:pt x="1005840" y="452120"/>
                    <a:pt x="976630" y="467360"/>
                  </a:cubicBezTo>
                  <a:cubicBezTo>
                    <a:pt x="947420" y="481330"/>
                    <a:pt x="916940" y="488950"/>
                    <a:pt x="878840" y="492760"/>
                  </a:cubicBezTo>
                  <a:cubicBezTo>
                    <a:pt x="826770" y="497840"/>
                    <a:pt x="731520" y="463550"/>
                    <a:pt x="689610" y="478790"/>
                  </a:cubicBezTo>
                  <a:cubicBezTo>
                    <a:pt x="661670" y="488950"/>
                    <a:pt x="655320" y="521970"/>
                    <a:pt x="632460" y="534670"/>
                  </a:cubicBezTo>
                  <a:cubicBezTo>
                    <a:pt x="609600" y="548640"/>
                    <a:pt x="582930" y="552450"/>
                    <a:pt x="551180" y="557530"/>
                  </a:cubicBezTo>
                  <a:cubicBezTo>
                    <a:pt x="505460" y="563880"/>
                    <a:pt x="408940" y="529590"/>
                    <a:pt x="381000" y="557530"/>
                  </a:cubicBezTo>
                  <a:cubicBezTo>
                    <a:pt x="354330" y="585470"/>
                    <a:pt x="392430" y="664210"/>
                    <a:pt x="386080" y="718820"/>
                  </a:cubicBezTo>
                  <a:cubicBezTo>
                    <a:pt x="379730" y="779780"/>
                    <a:pt x="307340" y="876300"/>
                    <a:pt x="336550" y="906780"/>
                  </a:cubicBezTo>
                  <a:cubicBezTo>
                    <a:pt x="383540" y="956310"/>
                    <a:pt x="735330" y="806450"/>
                    <a:pt x="838200" y="801370"/>
                  </a:cubicBezTo>
                  <a:cubicBezTo>
                    <a:pt x="883920" y="798830"/>
                    <a:pt x="909320" y="801370"/>
                    <a:pt x="938530" y="811530"/>
                  </a:cubicBezTo>
                  <a:cubicBezTo>
                    <a:pt x="963930" y="820420"/>
                    <a:pt x="988060" y="834390"/>
                    <a:pt x="1003300" y="853440"/>
                  </a:cubicBezTo>
                  <a:cubicBezTo>
                    <a:pt x="1019810" y="873760"/>
                    <a:pt x="1028700" y="901700"/>
                    <a:pt x="1032510" y="930910"/>
                  </a:cubicBezTo>
                  <a:cubicBezTo>
                    <a:pt x="1037590" y="963930"/>
                    <a:pt x="1032510" y="1013460"/>
                    <a:pt x="1021080" y="1045210"/>
                  </a:cubicBezTo>
                  <a:cubicBezTo>
                    <a:pt x="1010920" y="1073150"/>
                    <a:pt x="985520" y="1085850"/>
                    <a:pt x="975360" y="1116330"/>
                  </a:cubicBezTo>
                  <a:cubicBezTo>
                    <a:pt x="961390" y="1158240"/>
                    <a:pt x="975360" y="1235710"/>
                    <a:pt x="961390" y="1282700"/>
                  </a:cubicBezTo>
                  <a:cubicBezTo>
                    <a:pt x="949960" y="1320800"/>
                    <a:pt x="918210" y="1341120"/>
                    <a:pt x="908050" y="1377950"/>
                  </a:cubicBezTo>
                  <a:cubicBezTo>
                    <a:pt x="894080" y="1422400"/>
                    <a:pt x="910590" y="1485900"/>
                    <a:pt x="899160" y="1535430"/>
                  </a:cubicBezTo>
                  <a:cubicBezTo>
                    <a:pt x="887730" y="1583690"/>
                    <a:pt x="862330" y="1642110"/>
                    <a:pt x="838200" y="1668780"/>
                  </a:cubicBezTo>
                  <a:cubicBezTo>
                    <a:pt x="822960" y="1685290"/>
                    <a:pt x="801370" y="1692910"/>
                    <a:pt x="786130" y="1696720"/>
                  </a:cubicBezTo>
                  <a:cubicBezTo>
                    <a:pt x="774700" y="1699260"/>
                    <a:pt x="765810" y="1697990"/>
                    <a:pt x="755650" y="1696720"/>
                  </a:cubicBezTo>
                  <a:cubicBezTo>
                    <a:pt x="746760" y="1695450"/>
                    <a:pt x="736600" y="1692910"/>
                    <a:pt x="727710" y="1687830"/>
                  </a:cubicBezTo>
                  <a:cubicBezTo>
                    <a:pt x="713740" y="1678940"/>
                    <a:pt x="694690" y="1661160"/>
                    <a:pt x="687070" y="1644650"/>
                  </a:cubicBezTo>
                  <a:cubicBezTo>
                    <a:pt x="678180" y="1626870"/>
                    <a:pt x="675640" y="1604010"/>
                    <a:pt x="679450" y="1584960"/>
                  </a:cubicBezTo>
                  <a:cubicBezTo>
                    <a:pt x="683260" y="1567180"/>
                    <a:pt x="695960" y="1546860"/>
                    <a:pt x="709930" y="1534160"/>
                  </a:cubicBezTo>
                  <a:cubicBezTo>
                    <a:pt x="723900" y="1522730"/>
                    <a:pt x="749300" y="1515110"/>
                    <a:pt x="765810" y="1512570"/>
                  </a:cubicBezTo>
                  <a:cubicBezTo>
                    <a:pt x="775970" y="1511300"/>
                    <a:pt x="784860" y="1511300"/>
                    <a:pt x="795020" y="1515110"/>
                  </a:cubicBezTo>
                  <a:cubicBezTo>
                    <a:pt x="810260" y="1521460"/>
                    <a:pt x="833120" y="1534160"/>
                    <a:pt x="844550" y="1548130"/>
                  </a:cubicBezTo>
                  <a:cubicBezTo>
                    <a:pt x="855980" y="1563370"/>
                    <a:pt x="863600" y="1586230"/>
                    <a:pt x="863600" y="1605280"/>
                  </a:cubicBezTo>
                  <a:cubicBezTo>
                    <a:pt x="863600" y="1623060"/>
                    <a:pt x="853440" y="1647190"/>
                    <a:pt x="844550" y="1661160"/>
                  </a:cubicBezTo>
                  <a:cubicBezTo>
                    <a:pt x="838200" y="1670050"/>
                    <a:pt x="833120" y="1676400"/>
                    <a:pt x="822960" y="1681480"/>
                  </a:cubicBezTo>
                  <a:cubicBezTo>
                    <a:pt x="808990" y="1689100"/>
                    <a:pt x="784860" y="1699260"/>
                    <a:pt x="765810" y="1697990"/>
                  </a:cubicBezTo>
                  <a:cubicBezTo>
                    <a:pt x="746760" y="1696720"/>
                    <a:pt x="725170" y="1687830"/>
                    <a:pt x="711200" y="1676400"/>
                  </a:cubicBezTo>
                  <a:cubicBezTo>
                    <a:pt x="695960" y="1663700"/>
                    <a:pt x="684530" y="1640840"/>
                    <a:pt x="679450" y="1625600"/>
                  </a:cubicBezTo>
                  <a:cubicBezTo>
                    <a:pt x="676910" y="1614170"/>
                    <a:pt x="676910" y="1605280"/>
                    <a:pt x="678180" y="1595120"/>
                  </a:cubicBezTo>
                  <a:cubicBezTo>
                    <a:pt x="679450" y="1584960"/>
                    <a:pt x="680720" y="1573530"/>
                    <a:pt x="685800" y="1565910"/>
                  </a:cubicBezTo>
                  <a:cubicBezTo>
                    <a:pt x="692150" y="1558290"/>
                    <a:pt x="707390" y="1560830"/>
                    <a:pt x="713740" y="1549400"/>
                  </a:cubicBezTo>
                  <a:cubicBezTo>
                    <a:pt x="727710" y="1525270"/>
                    <a:pt x="702310" y="1441450"/>
                    <a:pt x="715010" y="1389380"/>
                  </a:cubicBezTo>
                  <a:cubicBezTo>
                    <a:pt x="727710" y="1333500"/>
                    <a:pt x="783590" y="1277620"/>
                    <a:pt x="792480" y="1228090"/>
                  </a:cubicBezTo>
                  <a:cubicBezTo>
                    <a:pt x="798830" y="1188720"/>
                    <a:pt x="774700" y="1149350"/>
                    <a:pt x="779780" y="1117600"/>
                  </a:cubicBezTo>
                  <a:cubicBezTo>
                    <a:pt x="783590" y="1090930"/>
                    <a:pt x="793750" y="1068070"/>
                    <a:pt x="807720" y="1045210"/>
                  </a:cubicBezTo>
                  <a:cubicBezTo>
                    <a:pt x="821690" y="1023620"/>
                    <a:pt x="868680" y="994410"/>
                    <a:pt x="863600" y="984250"/>
                  </a:cubicBezTo>
                  <a:cubicBezTo>
                    <a:pt x="859790" y="975360"/>
                    <a:pt x="820420" y="984250"/>
                    <a:pt x="784860" y="989330"/>
                  </a:cubicBezTo>
                  <a:cubicBezTo>
                    <a:pt x="709930" y="1002030"/>
                    <a:pt x="514350" y="1069340"/>
                    <a:pt x="433070" y="1083310"/>
                  </a:cubicBezTo>
                  <a:cubicBezTo>
                    <a:pt x="391160" y="1090930"/>
                    <a:pt x="368300" y="1093470"/>
                    <a:pt x="337820" y="1092200"/>
                  </a:cubicBezTo>
                  <a:cubicBezTo>
                    <a:pt x="309880" y="1089660"/>
                    <a:pt x="284480" y="1085850"/>
                    <a:pt x="257810" y="1073150"/>
                  </a:cubicBezTo>
                  <a:cubicBezTo>
                    <a:pt x="227330" y="1060450"/>
                    <a:pt x="185420" y="1040130"/>
                    <a:pt x="167640" y="1012190"/>
                  </a:cubicBezTo>
                  <a:cubicBezTo>
                    <a:pt x="149860" y="984250"/>
                    <a:pt x="149860" y="944880"/>
                    <a:pt x="152400" y="905510"/>
                  </a:cubicBezTo>
                  <a:cubicBezTo>
                    <a:pt x="154940" y="854710"/>
                    <a:pt x="186690" y="791210"/>
                    <a:pt x="195580" y="734060"/>
                  </a:cubicBezTo>
                  <a:cubicBezTo>
                    <a:pt x="204470" y="681990"/>
                    <a:pt x="200660" y="622300"/>
                    <a:pt x="208280" y="576580"/>
                  </a:cubicBezTo>
                  <a:cubicBezTo>
                    <a:pt x="214630" y="542290"/>
                    <a:pt x="220980" y="515620"/>
                    <a:pt x="234950" y="487680"/>
                  </a:cubicBezTo>
                  <a:cubicBezTo>
                    <a:pt x="250190" y="457200"/>
                    <a:pt x="271780" y="422910"/>
                    <a:pt x="298450" y="403860"/>
                  </a:cubicBezTo>
                  <a:cubicBezTo>
                    <a:pt x="326390" y="384810"/>
                    <a:pt x="360680" y="377190"/>
                    <a:pt x="398780" y="372110"/>
                  </a:cubicBezTo>
                  <a:cubicBezTo>
                    <a:pt x="447040" y="365760"/>
                    <a:pt x="527050" y="394970"/>
                    <a:pt x="567690" y="378460"/>
                  </a:cubicBezTo>
                  <a:cubicBezTo>
                    <a:pt x="596900" y="368300"/>
                    <a:pt x="604520" y="330200"/>
                    <a:pt x="631190" y="317500"/>
                  </a:cubicBezTo>
                  <a:cubicBezTo>
                    <a:pt x="657860" y="303530"/>
                    <a:pt x="690880" y="304800"/>
                    <a:pt x="728980" y="302260"/>
                  </a:cubicBezTo>
                  <a:cubicBezTo>
                    <a:pt x="777240" y="298450"/>
                    <a:pt x="848360" y="332740"/>
                    <a:pt x="899160" y="304800"/>
                  </a:cubicBezTo>
                  <a:cubicBezTo>
                    <a:pt x="970280" y="266700"/>
                    <a:pt x="1018540" y="67310"/>
                    <a:pt x="1079500" y="24130"/>
                  </a:cubicBezTo>
                  <a:cubicBezTo>
                    <a:pt x="1116330" y="0"/>
                    <a:pt x="1155700" y="3810"/>
                    <a:pt x="1189990" y="2540"/>
                  </a:cubicBezTo>
                  <a:cubicBezTo>
                    <a:pt x="1217930" y="1270"/>
                    <a:pt x="1234440" y="6350"/>
                    <a:pt x="1267460" y="11430"/>
                  </a:cubicBezTo>
                  <a:cubicBezTo>
                    <a:pt x="1324610" y="21590"/>
                    <a:pt x="1423670" y="43180"/>
                    <a:pt x="1501140" y="64770"/>
                  </a:cubicBezTo>
                  <a:cubicBezTo>
                    <a:pt x="1578610" y="86360"/>
                    <a:pt x="1680210" y="114300"/>
                    <a:pt x="1734820" y="138430"/>
                  </a:cubicBezTo>
                  <a:cubicBezTo>
                    <a:pt x="1767840" y="152400"/>
                    <a:pt x="1788160" y="161290"/>
                    <a:pt x="1808480" y="179070"/>
                  </a:cubicBezTo>
                  <a:cubicBezTo>
                    <a:pt x="1828800" y="196850"/>
                    <a:pt x="1849120" y="222250"/>
                    <a:pt x="1859280" y="247650"/>
                  </a:cubicBezTo>
                  <a:cubicBezTo>
                    <a:pt x="1870710" y="273050"/>
                    <a:pt x="1874520" y="292100"/>
                    <a:pt x="1874520" y="327660"/>
                  </a:cubicBezTo>
                  <a:cubicBezTo>
                    <a:pt x="1877060" y="401320"/>
                    <a:pt x="1835150" y="572770"/>
                    <a:pt x="1831340" y="665480"/>
                  </a:cubicBezTo>
                  <a:cubicBezTo>
                    <a:pt x="1828800" y="730250"/>
                    <a:pt x="1803400" y="798830"/>
                    <a:pt x="1837690" y="828040"/>
                  </a:cubicBezTo>
                  <a:cubicBezTo>
                    <a:pt x="1885950" y="872490"/>
                    <a:pt x="2095500" y="803910"/>
                    <a:pt x="2192020" y="800100"/>
                  </a:cubicBezTo>
                  <a:cubicBezTo>
                    <a:pt x="2259330" y="797560"/>
                    <a:pt x="2306320" y="812800"/>
                    <a:pt x="2362200" y="801370"/>
                  </a:cubicBezTo>
                  <a:cubicBezTo>
                    <a:pt x="2421890" y="789940"/>
                    <a:pt x="2480310" y="740410"/>
                    <a:pt x="2538730" y="730250"/>
                  </a:cubicBezTo>
                  <a:cubicBezTo>
                    <a:pt x="2594610" y="720090"/>
                    <a:pt x="2664460" y="720090"/>
                    <a:pt x="2705100" y="737870"/>
                  </a:cubicBezTo>
                  <a:cubicBezTo>
                    <a:pt x="2738120" y="751840"/>
                    <a:pt x="2758440" y="781050"/>
                    <a:pt x="2776220" y="806450"/>
                  </a:cubicBezTo>
                  <a:cubicBezTo>
                    <a:pt x="2794000" y="829310"/>
                    <a:pt x="2794000" y="864870"/>
                    <a:pt x="2813050" y="885190"/>
                  </a:cubicBezTo>
                  <a:cubicBezTo>
                    <a:pt x="2830830" y="904240"/>
                    <a:pt x="2853690" y="914400"/>
                    <a:pt x="2884170" y="924560"/>
                  </a:cubicBezTo>
                  <a:cubicBezTo>
                    <a:pt x="2928620" y="941070"/>
                    <a:pt x="3009900" y="943610"/>
                    <a:pt x="3059430" y="957580"/>
                  </a:cubicBezTo>
                  <a:cubicBezTo>
                    <a:pt x="3096260" y="969010"/>
                    <a:pt x="3128010" y="979170"/>
                    <a:pt x="3153410" y="996950"/>
                  </a:cubicBezTo>
                  <a:cubicBezTo>
                    <a:pt x="3175000" y="1012190"/>
                    <a:pt x="3195320" y="1028700"/>
                    <a:pt x="3205480" y="1052830"/>
                  </a:cubicBezTo>
                  <a:cubicBezTo>
                    <a:pt x="3218180" y="1082040"/>
                    <a:pt x="3213100" y="1127760"/>
                    <a:pt x="3213100" y="1160780"/>
                  </a:cubicBezTo>
                  <a:cubicBezTo>
                    <a:pt x="3213100" y="1189990"/>
                    <a:pt x="3213100" y="1207770"/>
                    <a:pt x="3205480" y="1243330"/>
                  </a:cubicBezTo>
                  <a:cubicBezTo>
                    <a:pt x="3191510" y="1314450"/>
                    <a:pt x="3088640" y="1493520"/>
                    <a:pt x="3106420" y="1558290"/>
                  </a:cubicBezTo>
                  <a:cubicBezTo>
                    <a:pt x="3116580" y="1593850"/>
                    <a:pt x="3155950" y="1607820"/>
                    <a:pt x="3182620" y="1628140"/>
                  </a:cubicBezTo>
                  <a:cubicBezTo>
                    <a:pt x="3209290" y="1648460"/>
                    <a:pt x="3244850" y="1659890"/>
                    <a:pt x="3268980" y="1678940"/>
                  </a:cubicBezTo>
                  <a:cubicBezTo>
                    <a:pt x="3290570" y="1696720"/>
                    <a:pt x="3303270" y="1708150"/>
                    <a:pt x="3323590" y="1737360"/>
                  </a:cubicBezTo>
                  <a:cubicBezTo>
                    <a:pt x="3366770" y="1798320"/>
                    <a:pt x="3460750" y="1967230"/>
                    <a:pt x="3484880" y="2045970"/>
                  </a:cubicBezTo>
                  <a:cubicBezTo>
                    <a:pt x="3497580" y="2089150"/>
                    <a:pt x="3505200" y="2120900"/>
                    <a:pt x="3496310" y="2152650"/>
                  </a:cubicBezTo>
                  <a:cubicBezTo>
                    <a:pt x="3488690" y="2183130"/>
                    <a:pt x="3465830" y="2217420"/>
                    <a:pt x="3440430" y="2233930"/>
                  </a:cubicBezTo>
                  <a:cubicBezTo>
                    <a:pt x="3413760" y="2250440"/>
                    <a:pt x="3376930" y="2240280"/>
                    <a:pt x="3338830" y="2250440"/>
                  </a:cubicBezTo>
                  <a:cubicBezTo>
                    <a:pt x="3286760" y="2263140"/>
                    <a:pt x="3223260" y="2282190"/>
                    <a:pt x="3162300" y="2310130"/>
                  </a:cubicBezTo>
                  <a:cubicBezTo>
                    <a:pt x="3089910" y="2343150"/>
                    <a:pt x="2997200" y="2426970"/>
                    <a:pt x="2937510" y="2446020"/>
                  </a:cubicBezTo>
                  <a:cubicBezTo>
                    <a:pt x="2900680" y="2456180"/>
                    <a:pt x="2849880" y="2437130"/>
                    <a:pt x="2844800" y="2451100"/>
                  </a:cubicBezTo>
                  <a:cubicBezTo>
                    <a:pt x="2835910" y="2471420"/>
                    <a:pt x="2933700" y="2532380"/>
                    <a:pt x="2961640" y="2581910"/>
                  </a:cubicBezTo>
                  <a:cubicBezTo>
                    <a:pt x="2989580" y="2631440"/>
                    <a:pt x="2988310" y="2696210"/>
                    <a:pt x="3012440" y="2748280"/>
                  </a:cubicBezTo>
                  <a:cubicBezTo>
                    <a:pt x="3034030" y="2799080"/>
                    <a:pt x="3081020" y="2847340"/>
                    <a:pt x="3098800" y="2891790"/>
                  </a:cubicBezTo>
                  <a:cubicBezTo>
                    <a:pt x="3112770" y="2924810"/>
                    <a:pt x="3120390" y="2956560"/>
                    <a:pt x="3120390" y="2985770"/>
                  </a:cubicBezTo>
                  <a:cubicBezTo>
                    <a:pt x="3121660" y="3012440"/>
                    <a:pt x="3121660" y="3040380"/>
                    <a:pt x="3108960" y="3061970"/>
                  </a:cubicBezTo>
                  <a:cubicBezTo>
                    <a:pt x="3093720" y="3086100"/>
                    <a:pt x="3059430" y="3108960"/>
                    <a:pt x="3032760" y="3121660"/>
                  </a:cubicBezTo>
                  <a:cubicBezTo>
                    <a:pt x="3007360" y="3131820"/>
                    <a:pt x="2979420" y="3138170"/>
                    <a:pt x="2954020" y="3134360"/>
                  </a:cubicBezTo>
                  <a:cubicBezTo>
                    <a:pt x="2927350" y="3131820"/>
                    <a:pt x="2904490" y="3116580"/>
                    <a:pt x="2876550" y="3098800"/>
                  </a:cubicBezTo>
                  <a:cubicBezTo>
                    <a:pt x="2834640" y="3074670"/>
                    <a:pt x="2776220" y="3035300"/>
                    <a:pt x="2733040" y="2992120"/>
                  </a:cubicBezTo>
                  <a:cubicBezTo>
                    <a:pt x="2687320" y="2945130"/>
                    <a:pt x="2639060" y="2871470"/>
                    <a:pt x="2613660" y="2825750"/>
                  </a:cubicBezTo>
                  <a:cubicBezTo>
                    <a:pt x="2595880" y="2795270"/>
                    <a:pt x="2588260" y="2776220"/>
                    <a:pt x="2579370" y="2749550"/>
                  </a:cubicBezTo>
                  <a:cubicBezTo>
                    <a:pt x="2569210" y="2719070"/>
                    <a:pt x="2547620" y="2665730"/>
                    <a:pt x="2560320" y="2653030"/>
                  </a:cubicBezTo>
                  <a:cubicBezTo>
                    <a:pt x="2573020" y="2641600"/>
                    <a:pt x="2646680" y="2659380"/>
                    <a:pt x="2650490" y="2675890"/>
                  </a:cubicBezTo>
                  <a:cubicBezTo>
                    <a:pt x="2656840" y="2700020"/>
                    <a:pt x="2551430" y="2778760"/>
                    <a:pt x="2506980" y="2801620"/>
                  </a:cubicBezTo>
                  <a:cubicBezTo>
                    <a:pt x="2477770" y="2816860"/>
                    <a:pt x="2457450" y="2818130"/>
                    <a:pt x="2425700" y="2821940"/>
                  </a:cubicBezTo>
                  <a:cubicBezTo>
                    <a:pt x="2378710" y="2828290"/>
                    <a:pt x="2259330" y="2837180"/>
                    <a:pt x="2252980" y="2821940"/>
                  </a:cubicBezTo>
                  <a:cubicBezTo>
                    <a:pt x="2249170" y="2810510"/>
                    <a:pt x="2307590" y="2760980"/>
                    <a:pt x="2315210" y="2766060"/>
                  </a:cubicBezTo>
                  <a:cubicBezTo>
                    <a:pt x="2324100" y="2769870"/>
                    <a:pt x="2315210" y="2824480"/>
                    <a:pt x="2305050" y="2849880"/>
                  </a:cubicBezTo>
                  <a:cubicBezTo>
                    <a:pt x="2293620" y="2875280"/>
                    <a:pt x="2274570" y="2910840"/>
                    <a:pt x="2250440" y="2919730"/>
                  </a:cubicBezTo>
                  <a:cubicBezTo>
                    <a:pt x="2223770" y="2929890"/>
                    <a:pt x="2162810" y="2884170"/>
                    <a:pt x="2150110" y="2896870"/>
                  </a:cubicBezTo>
                  <a:cubicBezTo>
                    <a:pt x="2136140" y="2910840"/>
                    <a:pt x="2167890" y="2960370"/>
                    <a:pt x="2172970" y="2999740"/>
                  </a:cubicBezTo>
                  <a:cubicBezTo>
                    <a:pt x="2178050" y="3049270"/>
                    <a:pt x="2169160" y="3111500"/>
                    <a:pt x="2172970" y="3169920"/>
                  </a:cubicBezTo>
                  <a:cubicBezTo>
                    <a:pt x="2176780" y="3230880"/>
                    <a:pt x="2192020" y="3305810"/>
                    <a:pt x="2194560" y="3356610"/>
                  </a:cubicBezTo>
                  <a:cubicBezTo>
                    <a:pt x="2195830" y="3392170"/>
                    <a:pt x="2197100" y="3417570"/>
                    <a:pt x="2192020" y="3445510"/>
                  </a:cubicBezTo>
                  <a:cubicBezTo>
                    <a:pt x="2185670" y="3474720"/>
                    <a:pt x="2176780" y="3505200"/>
                    <a:pt x="2160270" y="3529330"/>
                  </a:cubicBezTo>
                  <a:cubicBezTo>
                    <a:pt x="2142490" y="3552190"/>
                    <a:pt x="2113280" y="3572510"/>
                    <a:pt x="2086610" y="3585210"/>
                  </a:cubicBezTo>
                  <a:cubicBezTo>
                    <a:pt x="2063750" y="3597910"/>
                    <a:pt x="2039620" y="3594100"/>
                    <a:pt x="2011680" y="3608070"/>
                  </a:cubicBezTo>
                  <a:cubicBezTo>
                    <a:pt x="1969770" y="3630930"/>
                    <a:pt x="1901190" y="3690620"/>
                    <a:pt x="1864360" y="3728720"/>
                  </a:cubicBezTo>
                  <a:cubicBezTo>
                    <a:pt x="1836420" y="3757930"/>
                    <a:pt x="1818640" y="3776980"/>
                    <a:pt x="1799590" y="3810000"/>
                  </a:cubicBezTo>
                  <a:cubicBezTo>
                    <a:pt x="1774190" y="3851910"/>
                    <a:pt x="1753870" y="3963670"/>
                    <a:pt x="1734820" y="3963670"/>
                  </a:cubicBezTo>
                  <a:cubicBezTo>
                    <a:pt x="1715770" y="3962400"/>
                    <a:pt x="1675130" y="3827780"/>
                    <a:pt x="1685290" y="3820160"/>
                  </a:cubicBezTo>
                  <a:cubicBezTo>
                    <a:pt x="1691640" y="3816350"/>
                    <a:pt x="1725930" y="3845560"/>
                    <a:pt x="1737360" y="3860800"/>
                  </a:cubicBezTo>
                  <a:cubicBezTo>
                    <a:pt x="1746250" y="3873500"/>
                    <a:pt x="1751330" y="3887470"/>
                    <a:pt x="1751330" y="3902710"/>
                  </a:cubicBezTo>
                  <a:cubicBezTo>
                    <a:pt x="1751330" y="3921760"/>
                    <a:pt x="1744980" y="3949700"/>
                    <a:pt x="1732280" y="3966210"/>
                  </a:cubicBezTo>
                  <a:cubicBezTo>
                    <a:pt x="1719580" y="3981450"/>
                    <a:pt x="1700530" y="3996690"/>
                    <a:pt x="1676400" y="4000500"/>
                  </a:cubicBezTo>
                  <a:cubicBezTo>
                    <a:pt x="1640840" y="4005580"/>
                    <a:pt x="1581150" y="3971290"/>
                    <a:pt x="1531620" y="3963670"/>
                  </a:cubicBezTo>
                  <a:cubicBezTo>
                    <a:pt x="1480820" y="3954780"/>
                    <a:pt x="1427480" y="3966210"/>
                    <a:pt x="1374140" y="3954780"/>
                  </a:cubicBezTo>
                  <a:cubicBezTo>
                    <a:pt x="1318260" y="3943350"/>
                    <a:pt x="1257300" y="3920490"/>
                    <a:pt x="1205230" y="3892550"/>
                  </a:cubicBezTo>
                  <a:cubicBezTo>
                    <a:pt x="1155700" y="3863340"/>
                    <a:pt x="1111250" y="3803650"/>
                    <a:pt x="1069340" y="3783330"/>
                  </a:cubicBezTo>
                  <a:cubicBezTo>
                    <a:pt x="1038860" y="3769360"/>
                    <a:pt x="1009650" y="3773170"/>
                    <a:pt x="982980" y="3764280"/>
                  </a:cubicBezTo>
                  <a:cubicBezTo>
                    <a:pt x="957580" y="3755390"/>
                    <a:pt x="939800" y="3747770"/>
                    <a:pt x="911860" y="3729990"/>
                  </a:cubicBezTo>
                  <a:cubicBezTo>
                    <a:pt x="867410" y="3700780"/>
                    <a:pt x="806450" y="3620770"/>
                    <a:pt x="748030" y="3591560"/>
                  </a:cubicBezTo>
                  <a:cubicBezTo>
                    <a:pt x="694690" y="3564890"/>
                    <a:pt x="621030" y="3571240"/>
                    <a:pt x="576580" y="3552190"/>
                  </a:cubicBezTo>
                  <a:cubicBezTo>
                    <a:pt x="546100" y="3539490"/>
                    <a:pt x="525780" y="3525520"/>
                    <a:pt x="502920" y="3507740"/>
                  </a:cubicBezTo>
                  <a:cubicBezTo>
                    <a:pt x="478790" y="3489960"/>
                    <a:pt x="450850" y="3470910"/>
                    <a:pt x="436880" y="3446780"/>
                  </a:cubicBezTo>
                  <a:cubicBezTo>
                    <a:pt x="424180" y="3422650"/>
                    <a:pt x="420370" y="3394710"/>
                    <a:pt x="421640" y="3362960"/>
                  </a:cubicBezTo>
                  <a:cubicBezTo>
                    <a:pt x="424180" y="3315970"/>
                    <a:pt x="485140" y="3243580"/>
                    <a:pt x="469900" y="3199130"/>
                  </a:cubicBezTo>
                  <a:cubicBezTo>
                    <a:pt x="453390" y="3153410"/>
                    <a:pt x="359410" y="3131820"/>
                    <a:pt x="325120" y="3094990"/>
                  </a:cubicBezTo>
                  <a:cubicBezTo>
                    <a:pt x="297180" y="3067050"/>
                    <a:pt x="271780" y="3036570"/>
                    <a:pt x="267970" y="3007360"/>
                  </a:cubicBezTo>
                  <a:cubicBezTo>
                    <a:pt x="264160" y="2981960"/>
                    <a:pt x="288290" y="2959100"/>
                    <a:pt x="289560" y="2933700"/>
                  </a:cubicBezTo>
                  <a:cubicBezTo>
                    <a:pt x="290830" y="2907030"/>
                    <a:pt x="292100" y="2875280"/>
                    <a:pt x="276860" y="2852420"/>
                  </a:cubicBezTo>
                  <a:cubicBezTo>
                    <a:pt x="257810" y="2825750"/>
                    <a:pt x="201930" y="2814320"/>
                    <a:pt x="175260" y="2791460"/>
                  </a:cubicBezTo>
                  <a:cubicBezTo>
                    <a:pt x="152400" y="2771140"/>
                    <a:pt x="135890" y="2754630"/>
                    <a:pt x="121920" y="2726690"/>
                  </a:cubicBezTo>
                  <a:cubicBezTo>
                    <a:pt x="101600" y="2684780"/>
                    <a:pt x="101600" y="2609850"/>
                    <a:pt x="82550" y="2553970"/>
                  </a:cubicBezTo>
                  <a:cubicBezTo>
                    <a:pt x="63500" y="2496820"/>
                    <a:pt x="15240" y="2434590"/>
                    <a:pt x="6350" y="2388870"/>
                  </a:cubicBezTo>
                  <a:cubicBezTo>
                    <a:pt x="0" y="2359660"/>
                    <a:pt x="2540" y="2345690"/>
                    <a:pt x="8890" y="2310130"/>
                  </a:cubicBezTo>
                  <a:cubicBezTo>
                    <a:pt x="24130" y="2233930"/>
                    <a:pt x="92710" y="2026920"/>
                    <a:pt x="137160" y="1955800"/>
                  </a:cubicBezTo>
                  <a:cubicBezTo>
                    <a:pt x="161290" y="1918970"/>
                    <a:pt x="175260" y="1907540"/>
                    <a:pt x="208280" y="1882140"/>
                  </a:cubicBezTo>
                  <a:cubicBezTo>
                    <a:pt x="261620" y="1841500"/>
                    <a:pt x="363220" y="1807210"/>
                    <a:pt x="444500" y="1756410"/>
                  </a:cubicBezTo>
                  <a:cubicBezTo>
                    <a:pt x="541020" y="1694180"/>
                    <a:pt x="689610" y="1548130"/>
                    <a:pt x="742950" y="1530350"/>
                  </a:cubicBezTo>
                  <a:cubicBezTo>
                    <a:pt x="760730" y="1524000"/>
                    <a:pt x="768350" y="1525270"/>
                    <a:pt x="781050" y="1529080"/>
                  </a:cubicBezTo>
                  <a:cubicBezTo>
                    <a:pt x="796290" y="1534160"/>
                    <a:pt x="816610" y="1545590"/>
                    <a:pt x="826770" y="1559560"/>
                  </a:cubicBezTo>
                  <a:cubicBezTo>
                    <a:pt x="836930" y="1573530"/>
                    <a:pt x="843280" y="1596390"/>
                    <a:pt x="840740" y="1612900"/>
                  </a:cubicBezTo>
                  <a:cubicBezTo>
                    <a:pt x="839470" y="1630680"/>
                    <a:pt x="816610" y="1662430"/>
                    <a:pt x="816610" y="1662430"/>
                  </a:cubicBezTo>
                </a:path>
              </a:pathLst>
            </a:custGeom>
            <a:solidFill>
              <a:srgbClr val="E7191F"/>
            </a:solidFill>
            <a:ln cap="sq">
              <a:noFill/>
              <a:prstDash val="solid"/>
              <a:miter/>
            </a:ln>
          </p:spPr>
        </p:sp>
      </p:grpSp>
      <p:grpSp>
        <p:nvGrpSpPr>
          <p:cNvPr id="10" name="Grupa 9">
            <a:extLst>
              <a:ext uri="{FF2B5EF4-FFF2-40B4-BE49-F238E27FC236}">
                <a16:creationId xmlns:a16="http://schemas.microsoft.com/office/drawing/2014/main" xmlns="" id="{6B246133-966E-39C9-C777-85C7C071E313}"/>
              </a:ext>
            </a:extLst>
          </p:cNvPr>
          <p:cNvGrpSpPr/>
          <p:nvPr/>
        </p:nvGrpSpPr>
        <p:grpSpPr>
          <a:xfrm>
            <a:off x="0" y="0"/>
            <a:ext cx="9144000" cy="10287000"/>
            <a:chOff x="0" y="0"/>
            <a:chExt cx="9144000" cy="10287000"/>
          </a:xfrm>
        </p:grpSpPr>
        <p:sp>
          <p:nvSpPr>
            <p:cNvPr id="9" name="Prostokąt 8">
              <a:extLst>
                <a:ext uri="{FF2B5EF4-FFF2-40B4-BE49-F238E27FC236}">
                  <a16:creationId xmlns:a16="http://schemas.microsoft.com/office/drawing/2014/main" xmlns="" id="{5E15AEDF-C0CC-EABD-6C44-D4C42120F6DA}"/>
                </a:ext>
              </a:extLst>
            </p:cNvPr>
            <p:cNvSpPr/>
            <p:nvPr/>
          </p:nvSpPr>
          <p:spPr>
            <a:xfrm>
              <a:off x="0" y="0"/>
              <a:ext cx="9144000" cy="10287000"/>
            </a:xfrm>
            <a:prstGeom prst="rect">
              <a:avLst/>
            </a:prstGeom>
            <a:solidFill>
              <a:schemeClr val="accent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8" name="pole tekstowe 7">
              <a:extLst>
                <a:ext uri="{FF2B5EF4-FFF2-40B4-BE49-F238E27FC236}">
                  <a16:creationId xmlns:a16="http://schemas.microsoft.com/office/drawing/2014/main" xmlns="" id="{6F6E1A8C-46A4-689E-1B8D-7EA13E131593}"/>
                </a:ext>
              </a:extLst>
            </p:cNvPr>
            <p:cNvSpPr txBox="1"/>
            <p:nvPr/>
          </p:nvSpPr>
          <p:spPr>
            <a:xfrm>
              <a:off x="914400" y="1858017"/>
              <a:ext cx="7315200" cy="7205819"/>
            </a:xfrm>
            <a:prstGeom prst="rect">
              <a:avLst/>
            </a:prstGeom>
            <a:noFill/>
          </p:spPr>
          <p:txBody>
            <a:bodyPr wrap="square">
              <a:spAutoFit/>
            </a:bodyPr>
            <a:lstStyle/>
            <a:p>
              <a:pPr algn="just">
                <a:lnSpc>
                  <a:spcPct val="107000"/>
                </a:lnSpc>
                <a:spcAft>
                  <a:spcPts val="800"/>
                </a:spcAft>
              </a:pPr>
              <a:r>
                <a:rPr lang="pl-PL" sz="3600" dirty="0">
                  <a:effectLst/>
                  <a:latin typeface="Franklin Gothic Demi Cond" panose="020B0706030402020204" pitchFamily="34" charset="0"/>
                  <a:ea typeface="Calibri" panose="020F0502020204030204" pitchFamily="34" charset="0"/>
                  <a:cs typeface="Times New Roman" panose="02020603050405020304" pitchFamily="18" charset="0"/>
                </a:rPr>
                <a:t>Gmina Godziesze Wielkie znajduje się w województwie wielkopolskim, w powiecie kaliskim. Leży na południowy wschód od Kalisza, w odległości około 10-15 km od centrum miasta. Graniczy bezpośrednio z Kaliszem oraz gminami Brzeziny</a:t>
              </a:r>
              <a:r>
                <a:rPr lang="pl-PL" sz="3600" dirty="0" smtClean="0">
                  <a:effectLst/>
                  <a:latin typeface="Franklin Gothic Demi Cond" panose="020B0706030402020204" pitchFamily="34" charset="0"/>
                  <a:ea typeface="Calibri" panose="020F0502020204030204" pitchFamily="34" charset="0"/>
                  <a:cs typeface="Times New Roman" panose="02020603050405020304" pitchFamily="18" charset="0"/>
                </a:rPr>
                <a:t>, Kalisz, Nowe Skalmierzyce, Sieroszewice </a:t>
              </a:r>
              <a:r>
                <a:rPr lang="pl-PL" sz="3600" dirty="0">
                  <a:effectLst/>
                  <a:latin typeface="Franklin Gothic Demi Cond" panose="020B0706030402020204" pitchFamily="34" charset="0"/>
                  <a:ea typeface="Calibri" panose="020F0502020204030204" pitchFamily="34" charset="0"/>
                  <a:cs typeface="Times New Roman" panose="02020603050405020304" pitchFamily="18" charset="0"/>
                </a:rPr>
                <a:t>Szczytniki i Opatówek. Teren gminy jest lekko pofałdowany, z dominującym krajobrazem rolniczym i licznymi lasami. Godziesze Wielkie są główną miejscowością i siedzibą gminy.</a:t>
              </a:r>
            </a:p>
          </p:txBody>
        </p:sp>
      </p:grpSp>
    </p:spTree>
    <p:extLst>
      <p:ext uri="{BB962C8B-B14F-4D97-AF65-F5344CB8AC3E}">
        <p14:creationId xmlns:p14="http://schemas.microsoft.com/office/powerpoint/2010/main" xmlns="" val="1642424965"/>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braz 4">
            <a:extLst>
              <a:ext uri="{FF2B5EF4-FFF2-40B4-BE49-F238E27FC236}">
                <a16:creationId xmlns:a16="http://schemas.microsoft.com/office/drawing/2014/main" xmlns="" id="{E223207D-CB8D-FBAD-FB6F-850844D6D9C9}"/>
              </a:ext>
            </a:extLst>
          </p:cNvPr>
          <p:cNvPicPr>
            <a:picLocks noChangeAspect="1"/>
          </p:cNvPicPr>
          <p:nvPr/>
        </p:nvPicPr>
        <p:blipFill>
          <a:blip r:embed="rId2" cstate="print">
            <a:extLst>
              <a:ext uri="{BEBA8EAE-BF5A-486C-A8C5-ECC9F3942E4B}">
                <a14:imgProps xmlns:a14="http://schemas.microsoft.com/office/drawing/2010/main" xmlns="">
                  <a14:imgLayer r:embed="rId3">
                    <a14:imgEffect>
                      <a14:brightnessContrast bright="-40000" contrast="40000"/>
                    </a14:imgEffect>
                  </a14:imgLayer>
                </a14:imgProps>
              </a:ext>
              <a:ext uri="{28A0092B-C50C-407E-A947-70E740481C1C}">
                <a14:useLocalDpi xmlns:a14="http://schemas.microsoft.com/office/drawing/2010/main" xmlns="" val="0"/>
              </a:ext>
            </a:extLst>
          </a:blip>
          <a:srcRect/>
          <a:stretch/>
        </p:blipFill>
        <p:spPr>
          <a:xfrm>
            <a:off x="0" y="0"/>
            <a:ext cx="18288000" cy="10287000"/>
          </a:xfrm>
          <a:prstGeom prst="rect">
            <a:avLst/>
          </a:prstGeom>
        </p:spPr>
      </p:pic>
      <p:sp>
        <p:nvSpPr>
          <p:cNvPr id="2" name="Tytuł 1">
            <a:extLst>
              <a:ext uri="{FF2B5EF4-FFF2-40B4-BE49-F238E27FC236}">
                <a16:creationId xmlns:a16="http://schemas.microsoft.com/office/drawing/2014/main" xmlns="" id="{EEFE21EE-BD40-E4E0-2A47-8BF07EF64FA9}"/>
              </a:ext>
            </a:extLst>
          </p:cNvPr>
          <p:cNvSpPr>
            <a:spLocks noGrp="1"/>
          </p:cNvSpPr>
          <p:nvPr>
            <p:ph type="title"/>
          </p:nvPr>
        </p:nvSpPr>
        <p:spPr/>
        <p:txBody>
          <a:bodyPr/>
          <a:lstStyle/>
          <a:p>
            <a:r>
              <a:rPr lang="pl-PL" dirty="0">
                <a:solidFill>
                  <a:schemeClr val="bg1"/>
                </a:solidFill>
              </a:rPr>
              <a:t>I. PRZYRODA</a:t>
            </a:r>
          </a:p>
        </p:txBody>
      </p:sp>
      <p:sp>
        <p:nvSpPr>
          <p:cNvPr id="3" name="Symbol zastępczy tekstu 2">
            <a:extLst>
              <a:ext uri="{FF2B5EF4-FFF2-40B4-BE49-F238E27FC236}">
                <a16:creationId xmlns:a16="http://schemas.microsoft.com/office/drawing/2014/main" xmlns="" id="{F1736BF7-9DC7-3E3A-AD27-9653E99CEBBA}"/>
              </a:ext>
            </a:extLst>
          </p:cNvPr>
          <p:cNvSpPr>
            <a:spLocks noGrp="1"/>
          </p:cNvSpPr>
          <p:nvPr>
            <p:ph type="body" idx="1"/>
          </p:nvPr>
        </p:nvSpPr>
        <p:spPr>
          <a:xfrm>
            <a:off x="722312" y="2095501"/>
            <a:ext cx="9869487" cy="2311400"/>
          </a:xfrm>
        </p:spPr>
        <p:txBody>
          <a:bodyPr>
            <a:normAutofit fontScale="92500"/>
          </a:bodyPr>
          <a:lstStyle/>
          <a:p>
            <a:r>
              <a:rPr lang="pl-PL" sz="8800" dirty="0">
                <a:solidFill>
                  <a:schemeClr val="bg1"/>
                </a:solidFill>
                <a:latin typeface="Handelson Four" panose="020B0604020202020204" charset="-18"/>
              </a:rPr>
              <a:t>Zielone serce Wielkopolski</a:t>
            </a:r>
            <a:endParaRPr lang="pl-PL" sz="9600" dirty="0">
              <a:solidFill>
                <a:schemeClr val="bg1"/>
              </a:solidFill>
              <a:latin typeface="Handelson Four" panose="020B0604020202020204" charset="-18"/>
            </a:endParaRPr>
          </a:p>
        </p:txBody>
      </p:sp>
    </p:spTree>
    <p:extLst>
      <p:ext uri="{BB962C8B-B14F-4D97-AF65-F5344CB8AC3E}">
        <p14:creationId xmlns:p14="http://schemas.microsoft.com/office/powerpoint/2010/main" xmlns="" val="3437324404"/>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Obraz 15">
            <a:extLst>
              <a:ext uri="{FF2B5EF4-FFF2-40B4-BE49-F238E27FC236}">
                <a16:creationId xmlns:a16="http://schemas.microsoft.com/office/drawing/2014/main" xmlns="" id="{9CBAFB45-8A39-5841-516A-7846B422B870}"/>
              </a:ext>
            </a:extLst>
          </p:cNvPr>
          <p:cNvPicPr>
            <a:picLocks noChangeAspect="1"/>
          </p:cNvPicPr>
          <p:nvPr/>
        </p:nvPicPr>
        <p:blipFill>
          <a:blip r:embed="rId2">
            <a:extLst>
              <a:ext uri="{BEBA8EAE-BF5A-486C-A8C5-ECC9F3942E4B}">
                <a14:imgProps xmlns:a14="http://schemas.microsoft.com/office/drawing/2010/main" xmlns="">
                  <a14:imgLayer r:embed="rId3">
                    <a14:imgEffect>
                      <a14:brightnessContrast bright="-40000"/>
                    </a14:imgEffect>
                  </a14:imgLayer>
                </a14:imgProps>
              </a:ext>
              <a:ext uri="{28A0092B-C50C-407E-A947-70E740481C1C}">
                <a14:useLocalDpi xmlns:a14="http://schemas.microsoft.com/office/drawing/2010/main" xmlns="" val="0"/>
              </a:ext>
            </a:extLst>
          </a:blip>
          <a:srcRect t="11311" b="13329"/>
          <a:stretch/>
        </p:blipFill>
        <p:spPr>
          <a:xfrm>
            <a:off x="9144000" y="5143500"/>
            <a:ext cx="9144000" cy="5168205"/>
          </a:xfrm>
          <a:prstGeom prst="rect">
            <a:avLst/>
          </a:prstGeom>
        </p:spPr>
      </p:pic>
      <p:pic>
        <p:nvPicPr>
          <p:cNvPr id="6" name="Obraz 5">
            <a:extLst>
              <a:ext uri="{FF2B5EF4-FFF2-40B4-BE49-F238E27FC236}">
                <a16:creationId xmlns:a16="http://schemas.microsoft.com/office/drawing/2014/main" xmlns="" id="{90D8B406-6871-2E3C-7FE6-A85C5E02139F}"/>
              </a:ext>
            </a:extLst>
          </p:cNvPr>
          <p:cNvPicPr>
            <a:picLocks noChangeAspect="1"/>
          </p:cNvPicPr>
          <p:nvPr/>
        </p:nvPicPr>
        <p:blipFill>
          <a:blip r:embed="rId4">
            <a:extLst>
              <a:ext uri="{BEBA8EAE-BF5A-486C-A8C5-ECC9F3942E4B}">
                <a14:imgProps xmlns:a14="http://schemas.microsoft.com/office/drawing/2010/main" xmlns="">
                  <a14:imgLayer r:embed="rId5">
                    <a14:imgEffect>
                      <a14:brightnessContrast bright="-40000" contrast="20000"/>
                    </a14:imgEffect>
                  </a14:imgLayer>
                </a14:imgProps>
              </a:ext>
              <a:ext uri="{28A0092B-C50C-407E-A947-70E740481C1C}">
                <a14:useLocalDpi xmlns:a14="http://schemas.microsoft.com/office/drawing/2010/main" xmlns="" val="0"/>
              </a:ext>
            </a:extLst>
          </a:blip>
          <a:srcRect t="2033"/>
          <a:stretch/>
        </p:blipFill>
        <p:spPr>
          <a:xfrm>
            <a:off x="9100080" y="0"/>
            <a:ext cx="9187920" cy="5143500"/>
          </a:xfrm>
          <a:prstGeom prst="rect">
            <a:avLst/>
          </a:prstGeom>
        </p:spPr>
      </p:pic>
      <p:pic>
        <p:nvPicPr>
          <p:cNvPr id="8" name="Obraz 7">
            <a:extLst>
              <a:ext uri="{FF2B5EF4-FFF2-40B4-BE49-F238E27FC236}">
                <a16:creationId xmlns:a16="http://schemas.microsoft.com/office/drawing/2014/main" xmlns="" id="{E8E81612-FE74-09CC-FF47-6EC34590FF41}"/>
              </a:ext>
            </a:extLst>
          </p:cNvPr>
          <p:cNvPicPr>
            <a:picLocks noChangeAspect="1"/>
          </p:cNvPicPr>
          <p:nvPr/>
        </p:nvPicPr>
        <p:blipFill>
          <a:blip r:embed="rId6">
            <a:extLst>
              <a:ext uri="{BEBA8EAE-BF5A-486C-A8C5-ECC9F3942E4B}">
                <a14:imgProps xmlns:a14="http://schemas.microsoft.com/office/drawing/2010/main" xmlns="">
                  <a14:imgLayer r:embed="rId7">
                    <a14:imgEffect>
                      <a14:brightnessContrast bright="-40000"/>
                    </a14:imgEffect>
                  </a14:imgLayer>
                </a14:imgProps>
              </a:ext>
              <a:ext uri="{28A0092B-C50C-407E-A947-70E740481C1C}">
                <a14:useLocalDpi xmlns:a14="http://schemas.microsoft.com/office/drawing/2010/main" xmlns="" val="0"/>
              </a:ext>
            </a:extLst>
          </a:blip>
          <a:srcRect b="15029"/>
          <a:stretch/>
        </p:blipFill>
        <p:spPr>
          <a:xfrm>
            <a:off x="-43921" y="5143500"/>
            <a:ext cx="9187921" cy="5168205"/>
          </a:xfrm>
          <a:prstGeom prst="rect">
            <a:avLst/>
          </a:prstGeom>
        </p:spPr>
      </p:pic>
      <p:pic>
        <p:nvPicPr>
          <p:cNvPr id="12" name="Obraz 11">
            <a:extLst>
              <a:ext uri="{FF2B5EF4-FFF2-40B4-BE49-F238E27FC236}">
                <a16:creationId xmlns:a16="http://schemas.microsoft.com/office/drawing/2014/main" xmlns="" id="{EB227A66-4E11-1784-F0C9-23D9FEE14F4E}"/>
              </a:ext>
            </a:extLst>
          </p:cNvPr>
          <p:cNvPicPr>
            <a:picLocks noChangeAspect="1"/>
          </p:cNvPicPr>
          <p:nvPr/>
        </p:nvPicPr>
        <p:blipFill>
          <a:blip r:embed="rId8">
            <a:extLst>
              <a:ext uri="{BEBA8EAE-BF5A-486C-A8C5-ECC9F3942E4B}">
                <a14:imgProps xmlns:a14="http://schemas.microsoft.com/office/drawing/2010/main" xmlns="">
                  <a14:imgLayer r:embed="rId9">
                    <a14:imgEffect>
                      <a14:brightnessContrast bright="-40000" contrast="20000"/>
                    </a14:imgEffect>
                  </a14:imgLayer>
                </a14:imgProps>
              </a:ext>
              <a:ext uri="{28A0092B-C50C-407E-A947-70E740481C1C}">
                <a14:useLocalDpi xmlns:a14="http://schemas.microsoft.com/office/drawing/2010/main" xmlns="" val="0"/>
              </a:ext>
            </a:extLst>
          </a:blip>
          <a:stretch>
            <a:fillRect/>
          </a:stretch>
        </p:blipFill>
        <p:spPr>
          <a:xfrm>
            <a:off x="-37448" y="-24705"/>
            <a:ext cx="9187921" cy="5168205"/>
          </a:xfrm>
          <a:prstGeom prst="rect">
            <a:avLst/>
          </a:prstGeom>
        </p:spPr>
      </p:pic>
      <p:sp>
        <p:nvSpPr>
          <p:cNvPr id="3" name="pole tekstowe 2">
            <a:extLst>
              <a:ext uri="{FF2B5EF4-FFF2-40B4-BE49-F238E27FC236}">
                <a16:creationId xmlns:a16="http://schemas.microsoft.com/office/drawing/2014/main" xmlns="" id="{09B54744-C8E9-892E-6571-7A1C5B89D168}"/>
              </a:ext>
            </a:extLst>
          </p:cNvPr>
          <p:cNvSpPr txBox="1"/>
          <p:nvPr/>
        </p:nvSpPr>
        <p:spPr>
          <a:xfrm>
            <a:off x="228600" y="114300"/>
            <a:ext cx="8305800" cy="707886"/>
          </a:xfrm>
          <a:prstGeom prst="rect">
            <a:avLst/>
          </a:prstGeom>
          <a:noFill/>
        </p:spPr>
        <p:txBody>
          <a:bodyPr wrap="square">
            <a:spAutoFit/>
          </a:bodyPr>
          <a:lstStyle/>
          <a:p>
            <a:r>
              <a:rPr lang="pl-PL" sz="4000" dirty="0">
                <a:solidFill>
                  <a:schemeClr val="bg1"/>
                </a:solidFill>
                <a:effectLst/>
                <a:latin typeface="Franklin Gothic Demi Cond" panose="020B0706030402020204" pitchFamily="34" charset="0"/>
                <a:ea typeface="Calibri" panose="020F0502020204030204" pitchFamily="34" charset="0"/>
                <a:cs typeface="Times New Roman" panose="02020603050405020304" pitchFamily="18" charset="0"/>
              </a:rPr>
              <a:t>Stadniny koni i ośrodki jeździeckie</a:t>
            </a:r>
            <a:endParaRPr lang="pl-PL" sz="4000" dirty="0">
              <a:solidFill>
                <a:schemeClr val="bg1"/>
              </a:solidFill>
            </a:endParaRPr>
          </a:p>
        </p:txBody>
      </p:sp>
      <p:sp>
        <p:nvSpPr>
          <p:cNvPr id="9" name="pole tekstowe 8">
            <a:extLst>
              <a:ext uri="{FF2B5EF4-FFF2-40B4-BE49-F238E27FC236}">
                <a16:creationId xmlns:a16="http://schemas.microsoft.com/office/drawing/2014/main" xmlns="" id="{DB90CA4B-3B72-1938-107C-DEFC2EB435DC}"/>
              </a:ext>
            </a:extLst>
          </p:cNvPr>
          <p:cNvSpPr txBox="1"/>
          <p:nvPr/>
        </p:nvSpPr>
        <p:spPr>
          <a:xfrm>
            <a:off x="228599" y="5298996"/>
            <a:ext cx="8817239" cy="707886"/>
          </a:xfrm>
          <a:prstGeom prst="rect">
            <a:avLst/>
          </a:prstGeom>
          <a:noFill/>
        </p:spPr>
        <p:txBody>
          <a:bodyPr wrap="square">
            <a:spAutoFit/>
          </a:bodyPr>
          <a:lstStyle/>
          <a:p>
            <a:r>
              <a:rPr lang="pl-PL" sz="4000" dirty="0">
                <a:solidFill>
                  <a:schemeClr val="bg1"/>
                </a:solidFill>
                <a:latin typeface="Franklin Gothic Demi Cond" panose="020B0706030402020204" pitchFamily="34" charset="0"/>
              </a:rPr>
              <a:t>Lasy</a:t>
            </a:r>
          </a:p>
        </p:txBody>
      </p:sp>
      <p:sp>
        <p:nvSpPr>
          <p:cNvPr id="10" name="pole tekstowe 9">
            <a:extLst>
              <a:ext uri="{FF2B5EF4-FFF2-40B4-BE49-F238E27FC236}">
                <a16:creationId xmlns:a16="http://schemas.microsoft.com/office/drawing/2014/main" xmlns="" id="{AFE6B421-554D-A384-0DC1-936C607026AB}"/>
              </a:ext>
            </a:extLst>
          </p:cNvPr>
          <p:cNvSpPr txBox="1"/>
          <p:nvPr/>
        </p:nvSpPr>
        <p:spPr>
          <a:xfrm>
            <a:off x="9525000" y="117143"/>
            <a:ext cx="8664840" cy="707886"/>
          </a:xfrm>
          <a:prstGeom prst="rect">
            <a:avLst/>
          </a:prstGeom>
          <a:noFill/>
        </p:spPr>
        <p:txBody>
          <a:bodyPr wrap="square">
            <a:spAutoFit/>
          </a:bodyPr>
          <a:lstStyle/>
          <a:p>
            <a:r>
              <a:rPr lang="pl-PL" sz="4000" dirty="0">
                <a:solidFill>
                  <a:schemeClr val="bg1"/>
                </a:solidFill>
                <a:latin typeface="Franklin Gothic Demi Cond" panose="020B0706030402020204" pitchFamily="34" charset="0"/>
              </a:rPr>
              <a:t>Rzeka </a:t>
            </a:r>
            <a:r>
              <a:rPr lang="pl-PL" sz="4000" dirty="0" err="1">
                <a:solidFill>
                  <a:schemeClr val="bg1"/>
                </a:solidFill>
                <a:latin typeface="Franklin Gothic Demi Cond" panose="020B0706030402020204" pitchFamily="34" charset="0"/>
              </a:rPr>
              <a:t>Prosna</a:t>
            </a:r>
            <a:endParaRPr lang="pl-PL" sz="4000" dirty="0">
              <a:solidFill>
                <a:schemeClr val="bg1"/>
              </a:solidFill>
              <a:latin typeface="Franklin Gothic Demi Cond" panose="020B0706030402020204" pitchFamily="34" charset="0"/>
            </a:endParaRPr>
          </a:p>
        </p:txBody>
      </p:sp>
      <p:sp>
        <p:nvSpPr>
          <p:cNvPr id="11" name="pole tekstowe 10">
            <a:extLst>
              <a:ext uri="{FF2B5EF4-FFF2-40B4-BE49-F238E27FC236}">
                <a16:creationId xmlns:a16="http://schemas.microsoft.com/office/drawing/2014/main" xmlns="" id="{EA56F916-7E97-F37D-8F39-76D4BD86A4B2}"/>
              </a:ext>
            </a:extLst>
          </p:cNvPr>
          <p:cNvSpPr txBox="1"/>
          <p:nvPr/>
        </p:nvSpPr>
        <p:spPr>
          <a:xfrm>
            <a:off x="9307380" y="5249839"/>
            <a:ext cx="8817239" cy="707886"/>
          </a:xfrm>
          <a:prstGeom prst="rect">
            <a:avLst/>
          </a:prstGeom>
          <a:noFill/>
        </p:spPr>
        <p:txBody>
          <a:bodyPr wrap="square">
            <a:spAutoFit/>
          </a:bodyPr>
          <a:lstStyle/>
          <a:p>
            <a:r>
              <a:rPr lang="pl-PL" sz="4000" dirty="0">
                <a:solidFill>
                  <a:schemeClr val="bg1"/>
                </a:solidFill>
                <a:latin typeface="Franklin Gothic Demi Cond" panose="020B0706030402020204" pitchFamily="34" charset="0"/>
              </a:rPr>
              <a:t>Łąki </a:t>
            </a:r>
          </a:p>
        </p:txBody>
      </p:sp>
    </p:spTree>
    <p:extLst>
      <p:ext uri="{BB962C8B-B14F-4D97-AF65-F5344CB8AC3E}">
        <p14:creationId xmlns:p14="http://schemas.microsoft.com/office/powerpoint/2010/main" xmlns="" val="1207534237"/>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6EE"/>
        </a:solidFill>
        <a:effectLst/>
      </p:bgPr>
    </p:bg>
    <p:spTree>
      <p:nvGrpSpPr>
        <p:cNvPr id="1" name=""/>
        <p:cNvGrpSpPr/>
        <p:nvPr/>
      </p:nvGrpSpPr>
      <p:grpSpPr>
        <a:xfrm>
          <a:off x="0" y="0"/>
          <a:ext cx="0" cy="0"/>
          <a:chOff x="0" y="0"/>
          <a:chExt cx="0" cy="0"/>
        </a:xfrm>
      </p:grpSpPr>
      <p:sp>
        <p:nvSpPr>
          <p:cNvPr id="3" name="Freeform 3"/>
          <p:cNvSpPr/>
          <p:nvPr/>
        </p:nvSpPr>
        <p:spPr>
          <a:xfrm>
            <a:off x="0" y="0"/>
            <a:ext cx="18288000" cy="10287000"/>
          </a:xfrm>
          <a:custGeom>
            <a:avLst/>
            <a:gdLst/>
            <a:ahLst/>
            <a:cxnLst/>
            <a:rect l="l" t="t" r="r" b="b"/>
            <a:pathLst>
              <a:path w="18288000" h="13716000">
                <a:moveTo>
                  <a:pt x="0" y="0"/>
                </a:moveTo>
                <a:lnTo>
                  <a:pt x="18288000" y="0"/>
                </a:lnTo>
                <a:lnTo>
                  <a:pt x="18288000" y="13716000"/>
                </a:lnTo>
                <a:lnTo>
                  <a:pt x="0" y="13716000"/>
                </a:lnTo>
                <a:lnTo>
                  <a:pt x="0" y="0"/>
                </a:lnTo>
                <a:close/>
              </a:path>
            </a:pathLst>
          </a:custGeom>
          <a:blipFill>
            <a:blip r:embed="rId2" cstate="print">
              <a:extLst>
                <a:ext uri="{28A0092B-C50C-407E-A947-70E740481C1C}">
                  <a14:useLocalDpi xmlns:a14="http://schemas.microsoft.com/office/drawing/2010/main" xmlns="" val="0"/>
                </a:ext>
              </a:extLst>
            </a:blip>
            <a:stretch>
              <a:fillRect/>
            </a:stretch>
          </a:blipFill>
        </p:spPr>
      </p:sp>
      <p:sp>
        <p:nvSpPr>
          <p:cNvPr id="4" name="TextBox 4"/>
          <p:cNvSpPr txBox="1"/>
          <p:nvPr/>
        </p:nvSpPr>
        <p:spPr>
          <a:xfrm>
            <a:off x="1028700" y="1200150"/>
            <a:ext cx="9562242" cy="1192530"/>
          </a:xfrm>
          <a:prstGeom prst="rect">
            <a:avLst/>
          </a:prstGeom>
        </p:spPr>
        <p:txBody>
          <a:bodyPr lIns="0" tIns="0" rIns="0" bIns="0" rtlCol="0" anchor="t">
            <a:spAutoFit/>
          </a:bodyPr>
          <a:lstStyle/>
          <a:p>
            <a:pPr marL="0" lvl="0" indent="0" algn="l">
              <a:lnSpc>
                <a:spcPts val="8910"/>
              </a:lnSpc>
              <a:spcBef>
                <a:spcPct val="0"/>
              </a:spcBef>
            </a:pPr>
            <a:r>
              <a:rPr lang="en-US" sz="9000">
                <a:solidFill>
                  <a:srgbClr val="FFF6E9"/>
                </a:solidFill>
                <a:latin typeface="Handelson Four"/>
                <a:ea typeface="Handelson Four"/>
                <a:cs typeface="Handelson Four"/>
                <a:sym typeface="Handelson Four"/>
              </a:rPr>
              <a:t>Ścieżka zdrowia Wolica</a:t>
            </a:r>
          </a:p>
        </p:txBody>
      </p:sp>
    </p:spTree>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6EE"/>
        </a:solidFill>
        <a:effectLst/>
      </p:bgPr>
    </p:bg>
    <p:spTree>
      <p:nvGrpSpPr>
        <p:cNvPr id="1" name="">
          <a:extLst>
            <a:ext uri="{FF2B5EF4-FFF2-40B4-BE49-F238E27FC236}">
              <a16:creationId xmlns:a16="http://schemas.microsoft.com/office/drawing/2014/main" xmlns="" id="{A11638A5-AC49-D59C-8B7B-6C09D86EF29E}"/>
            </a:ext>
          </a:extLst>
        </p:cNvPr>
        <p:cNvGrpSpPr/>
        <p:nvPr/>
      </p:nvGrpSpPr>
      <p:grpSpPr>
        <a:xfrm>
          <a:off x="0" y="0"/>
          <a:ext cx="0" cy="0"/>
          <a:chOff x="0" y="0"/>
          <a:chExt cx="0" cy="0"/>
        </a:xfrm>
      </p:grpSpPr>
      <p:sp>
        <p:nvSpPr>
          <p:cNvPr id="3" name="Freeform 3">
            <a:extLst>
              <a:ext uri="{FF2B5EF4-FFF2-40B4-BE49-F238E27FC236}">
                <a16:creationId xmlns:a16="http://schemas.microsoft.com/office/drawing/2014/main" xmlns="" id="{0376AE89-21F1-680A-369F-57FF8C17AE86}"/>
              </a:ext>
            </a:extLst>
          </p:cNvPr>
          <p:cNvSpPr/>
          <p:nvPr/>
        </p:nvSpPr>
        <p:spPr>
          <a:xfrm>
            <a:off x="0" y="0"/>
            <a:ext cx="18288000" cy="10287000"/>
          </a:xfrm>
          <a:custGeom>
            <a:avLst/>
            <a:gdLst/>
            <a:ahLst/>
            <a:cxnLst/>
            <a:rect l="l" t="t" r="r" b="b"/>
            <a:pathLst>
              <a:path w="18288000" h="13716000">
                <a:moveTo>
                  <a:pt x="0" y="0"/>
                </a:moveTo>
                <a:lnTo>
                  <a:pt x="18288000" y="0"/>
                </a:lnTo>
                <a:lnTo>
                  <a:pt x="18288000" y="13716000"/>
                </a:lnTo>
                <a:lnTo>
                  <a:pt x="0" y="13716000"/>
                </a:lnTo>
                <a:lnTo>
                  <a:pt x="0" y="0"/>
                </a:lnTo>
                <a:close/>
              </a:path>
            </a:pathLst>
          </a:custGeom>
          <a:blipFill>
            <a:blip r:embed="rId2" cstate="print">
              <a:extLst>
                <a:ext uri="{28A0092B-C50C-407E-A947-70E740481C1C}">
                  <a14:useLocalDpi xmlns:a14="http://schemas.microsoft.com/office/drawing/2010/main" xmlns="" val="0"/>
                </a:ext>
              </a:extLst>
            </a:blip>
            <a:stretch>
              <a:fillRect/>
            </a:stretch>
          </a:blipFill>
        </p:spPr>
      </p:sp>
      <p:grpSp>
        <p:nvGrpSpPr>
          <p:cNvPr id="7" name="Grupa 6">
            <a:extLst>
              <a:ext uri="{FF2B5EF4-FFF2-40B4-BE49-F238E27FC236}">
                <a16:creationId xmlns:a16="http://schemas.microsoft.com/office/drawing/2014/main" xmlns="" id="{6BCA8CBE-C755-EA81-9E0F-F1B2654C6676}"/>
              </a:ext>
            </a:extLst>
          </p:cNvPr>
          <p:cNvGrpSpPr/>
          <p:nvPr/>
        </p:nvGrpSpPr>
        <p:grpSpPr>
          <a:xfrm>
            <a:off x="0" y="0"/>
            <a:ext cx="6629400" cy="10287000"/>
            <a:chOff x="0" y="0"/>
            <a:chExt cx="6629400" cy="10287000"/>
          </a:xfrm>
        </p:grpSpPr>
        <p:sp>
          <p:nvSpPr>
            <p:cNvPr id="6" name="Prostokąt 5">
              <a:extLst>
                <a:ext uri="{FF2B5EF4-FFF2-40B4-BE49-F238E27FC236}">
                  <a16:creationId xmlns:a16="http://schemas.microsoft.com/office/drawing/2014/main" xmlns="" id="{04C13E1F-DAB2-6EF6-6391-54F5B969D63D}"/>
                </a:ext>
              </a:extLst>
            </p:cNvPr>
            <p:cNvSpPr/>
            <p:nvPr/>
          </p:nvSpPr>
          <p:spPr>
            <a:xfrm>
              <a:off x="0" y="0"/>
              <a:ext cx="6629400" cy="10287000"/>
            </a:xfrm>
            <a:prstGeom prst="rect">
              <a:avLst/>
            </a:prstGeom>
            <a:solidFill>
              <a:schemeClr val="accent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5" name="pole tekstowe 4">
              <a:extLst>
                <a:ext uri="{FF2B5EF4-FFF2-40B4-BE49-F238E27FC236}">
                  <a16:creationId xmlns:a16="http://schemas.microsoft.com/office/drawing/2014/main" xmlns="" id="{AC3CD397-1D98-B182-E1F9-FD92040529CE}"/>
                </a:ext>
              </a:extLst>
            </p:cNvPr>
            <p:cNvSpPr txBox="1"/>
            <p:nvPr/>
          </p:nvSpPr>
          <p:spPr>
            <a:xfrm>
              <a:off x="990600" y="1858017"/>
              <a:ext cx="4572000" cy="7205819"/>
            </a:xfrm>
            <a:prstGeom prst="rect">
              <a:avLst/>
            </a:prstGeom>
            <a:noFill/>
          </p:spPr>
          <p:txBody>
            <a:bodyPr wrap="square">
              <a:spAutoFit/>
            </a:bodyPr>
            <a:lstStyle/>
            <a:p>
              <a:pPr algn="just">
                <a:lnSpc>
                  <a:spcPct val="107000"/>
                </a:lnSpc>
                <a:spcAft>
                  <a:spcPts val="800"/>
                </a:spcAft>
              </a:pPr>
              <a:r>
                <a:rPr lang="pl-PL" sz="3600" dirty="0">
                  <a:effectLst/>
                  <a:latin typeface="Franklin Gothic Demi Cond" panose="020B0706030402020204" pitchFamily="34" charset="0"/>
                  <a:ea typeface="Calibri" panose="020F0502020204030204" pitchFamily="34" charset="0"/>
                  <a:cs typeface="Times New Roman" panose="02020603050405020304" pitchFamily="18" charset="0"/>
                </a:rPr>
                <a:t>Ścieżka zdrowia znajduje się w głębi lasu. </a:t>
              </a:r>
              <a:r>
                <a:rPr lang="pl-PL" sz="3600" dirty="0" smtClean="0">
                  <a:effectLst/>
                  <a:latin typeface="Franklin Gothic Demi Cond" panose="020B0706030402020204" pitchFamily="34" charset="0"/>
                  <a:ea typeface="Calibri" panose="020F0502020204030204" pitchFamily="34" charset="0"/>
                  <a:cs typeface="Times New Roman" panose="02020603050405020304" pitchFamily="18" charset="0"/>
                </a:rPr>
                <a:t>Przed </a:t>
              </a:r>
              <a:r>
                <a:rPr lang="pl-PL" sz="3600" dirty="0">
                  <a:effectLst/>
                  <a:latin typeface="Franklin Gothic Demi Cond" panose="020B0706030402020204" pitchFamily="34" charset="0"/>
                  <a:ea typeface="Calibri" panose="020F0502020204030204" pitchFamily="34" charset="0"/>
                  <a:cs typeface="Times New Roman" panose="02020603050405020304" pitchFamily="18" charset="0"/>
                </a:rPr>
                <a:t>nią </a:t>
              </a:r>
              <a:r>
                <a:rPr lang="pl-PL" sz="3600" dirty="0" smtClean="0">
                  <a:effectLst/>
                  <a:latin typeface="Franklin Gothic Demi Cond" panose="020B0706030402020204" pitchFamily="34" charset="0"/>
                  <a:ea typeface="Calibri" panose="020F0502020204030204" pitchFamily="34" charset="0"/>
                  <a:cs typeface="Times New Roman" panose="02020603050405020304" pitchFamily="18" charset="0"/>
                </a:rPr>
                <a:t>jest parking </a:t>
              </a:r>
              <a:r>
                <a:rPr lang="pl-PL" sz="3600" dirty="0">
                  <a:effectLst/>
                  <a:latin typeface="Franklin Gothic Demi Cond" panose="020B0706030402020204" pitchFamily="34" charset="0"/>
                  <a:ea typeface="Calibri" panose="020F0502020204030204" pitchFamily="34" charset="0"/>
                  <a:cs typeface="Times New Roman" panose="02020603050405020304" pitchFamily="18" charset="0"/>
                </a:rPr>
                <a:t>na kilkanaście aut. </a:t>
              </a:r>
              <a:r>
                <a:rPr lang="pl-PL" sz="3600" dirty="0" smtClean="0">
                  <a:effectLst/>
                  <a:latin typeface="Franklin Gothic Demi Cond" panose="020B0706030402020204" pitchFamily="34" charset="0"/>
                  <a:ea typeface="Calibri" panose="020F0502020204030204" pitchFamily="34" charset="0"/>
                  <a:cs typeface="Times New Roman" panose="02020603050405020304" pitchFamily="18" charset="0"/>
                </a:rPr>
                <a:t>W programie ścieżki </a:t>
              </a:r>
              <a:r>
                <a:rPr lang="pl-PL" sz="3600" dirty="0">
                  <a:effectLst/>
                  <a:latin typeface="Franklin Gothic Demi Cond" panose="020B0706030402020204" pitchFamily="34" charset="0"/>
                  <a:ea typeface="Calibri" panose="020F0502020204030204" pitchFamily="34" charset="0"/>
                  <a:cs typeface="Times New Roman" panose="02020603050405020304" pitchFamily="18" charset="0"/>
                </a:rPr>
                <a:t>zdrowia </a:t>
              </a:r>
              <a:r>
                <a:rPr lang="pl-PL" sz="3600" dirty="0" smtClean="0">
                  <a:effectLst/>
                  <a:latin typeface="Franklin Gothic Demi Cond" panose="020B0706030402020204" pitchFamily="34" charset="0"/>
                  <a:ea typeface="Calibri" panose="020F0502020204030204" pitchFamily="34" charset="0"/>
                  <a:cs typeface="Times New Roman" panose="02020603050405020304" pitchFamily="18" charset="0"/>
                </a:rPr>
                <a:t>są propozycje  </a:t>
              </a:r>
              <a:r>
                <a:rPr lang="pl-PL" sz="3600" dirty="0">
                  <a:effectLst/>
                  <a:latin typeface="Franklin Gothic Demi Cond" panose="020B0706030402020204" pitchFamily="34" charset="0"/>
                  <a:ea typeface="Calibri" panose="020F0502020204030204" pitchFamily="34" charset="0"/>
                  <a:cs typeface="Times New Roman" panose="02020603050405020304" pitchFamily="18" charset="0"/>
                </a:rPr>
                <a:t>ćwiczeń zamieszczonych na 20 tablicach oraz pokonanie spacerem/biegiem odległości między nimi. Trasa liczy około 3 km.</a:t>
              </a:r>
            </a:p>
          </p:txBody>
        </p:sp>
      </p:grpSp>
    </p:spTree>
    <p:extLst>
      <p:ext uri="{BB962C8B-B14F-4D97-AF65-F5344CB8AC3E}">
        <p14:creationId xmlns:p14="http://schemas.microsoft.com/office/powerpoint/2010/main" xmlns="" val="3539660044"/>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6EE"/>
        </a:solidFill>
        <a:effectLst/>
      </p:bgPr>
    </p:bg>
    <p:spTree>
      <p:nvGrpSpPr>
        <p:cNvPr id="1" name=""/>
        <p:cNvGrpSpPr/>
        <p:nvPr/>
      </p:nvGrpSpPr>
      <p:grpSpPr>
        <a:xfrm>
          <a:off x="0" y="0"/>
          <a:ext cx="0" cy="0"/>
          <a:chOff x="0" y="0"/>
          <a:chExt cx="0" cy="0"/>
        </a:xfrm>
      </p:grpSpPr>
      <p:sp>
        <p:nvSpPr>
          <p:cNvPr id="3" name="Freeform 3"/>
          <p:cNvSpPr/>
          <p:nvPr/>
        </p:nvSpPr>
        <p:spPr>
          <a:xfrm>
            <a:off x="12020733" y="0"/>
            <a:ext cx="6267267" cy="10287000"/>
          </a:xfrm>
          <a:custGeom>
            <a:avLst/>
            <a:gdLst/>
            <a:ahLst/>
            <a:cxnLst/>
            <a:rect l="l" t="t" r="r" b="b"/>
            <a:pathLst>
              <a:path w="6267267" h="10287000">
                <a:moveTo>
                  <a:pt x="0" y="0"/>
                </a:moveTo>
                <a:lnTo>
                  <a:pt x="6267267" y="0"/>
                </a:lnTo>
                <a:lnTo>
                  <a:pt x="6267267" y="10287000"/>
                </a:lnTo>
                <a:lnTo>
                  <a:pt x="0" y="10287000"/>
                </a:lnTo>
                <a:lnTo>
                  <a:pt x="0" y="0"/>
                </a:lnTo>
                <a:close/>
              </a:path>
            </a:pathLst>
          </a:custGeom>
          <a:blipFill>
            <a:blip r:embed="rId2" cstate="print">
              <a:extLst>
                <a:ext uri="{28A0092B-C50C-407E-A947-70E740481C1C}">
                  <a14:useLocalDpi xmlns:a14="http://schemas.microsoft.com/office/drawing/2010/main" xmlns="" val="0"/>
                </a:ext>
              </a:extLst>
            </a:blip>
            <a:stretch>
              <a:fillRect/>
            </a:stretch>
          </a:blipFill>
        </p:spPr>
      </p:sp>
      <p:sp>
        <p:nvSpPr>
          <p:cNvPr id="4" name="Freeform 4"/>
          <p:cNvSpPr/>
          <p:nvPr/>
        </p:nvSpPr>
        <p:spPr>
          <a:xfrm>
            <a:off x="0" y="0"/>
            <a:ext cx="6234296" cy="10287000"/>
          </a:xfrm>
          <a:custGeom>
            <a:avLst/>
            <a:gdLst/>
            <a:ahLst/>
            <a:cxnLst/>
            <a:rect l="l" t="t" r="r" b="b"/>
            <a:pathLst>
              <a:path w="6234296" h="10287000">
                <a:moveTo>
                  <a:pt x="0" y="0"/>
                </a:moveTo>
                <a:lnTo>
                  <a:pt x="6234296" y="0"/>
                </a:lnTo>
                <a:lnTo>
                  <a:pt x="6234296" y="10287000"/>
                </a:lnTo>
                <a:lnTo>
                  <a:pt x="0" y="10287000"/>
                </a:lnTo>
                <a:lnTo>
                  <a:pt x="0" y="0"/>
                </a:lnTo>
                <a:close/>
              </a:path>
            </a:pathLst>
          </a:custGeom>
          <a:blipFill>
            <a:blip r:embed="rId3" cstate="print">
              <a:extLst>
                <a:ext uri="{28A0092B-C50C-407E-A947-70E740481C1C}">
                  <a14:useLocalDpi xmlns:a14="http://schemas.microsoft.com/office/drawing/2010/main" xmlns="" val="0"/>
                </a:ext>
              </a:extLst>
            </a:blip>
            <a:stretch>
              <a:fillRect/>
            </a:stretch>
          </a:blipFill>
        </p:spPr>
      </p:sp>
      <p:sp>
        <p:nvSpPr>
          <p:cNvPr id="5" name="Freeform 5"/>
          <p:cNvSpPr/>
          <p:nvPr/>
        </p:nvSpPr>
        <p:spPr>
          <a:xfrm>
            <a:off x="6234296" y="0"/>
            <a:ext cx="5786438" cy="10287000"/>
          </a:xfrm>
          <a:custGeom>
            <a:avLst/>
            <a:gdLst/>
            <a:ahLst/>
            <a:cxnLst/>
            <a:rect l="l" t="t" r="r" b="b"/>
            <a:pathLst>
              <a:path w="5786438" h="10287000">
                <a:moveTo>
                  <a:pt x="0" y="0"/>
                </a:moveTo>
                <a:lnTo>
                  <a:pt x="5786437" y="0"/>
                </a:lnTo>
                <a:lnTo>
                  <a:pt x="5786437" y="10287000"/>
                </a:lnTo>
                <a:lnTo>
                  <a:pt x="0" y="10287000"/>
                </a:lnTo>
                <a:lnTo>
                  <a:pt x="0" y="0"/>
                </a:lnTo>
                <a:close/>
              </a:path>
            </a:pathLst>
          </a:custGeom>
          <a:blipFill>
            <a:blip r:embed="rId4" cstate="print">
              <a:extLst>
                <a:ext uri="{28A0092B-C50C-407E-A947-70E740481C1C}">
                  <a14:useLocalDpi xmlns:a14="http://schemas.microsoft.com/office/drawing/2010/main" xmlns="" val="0"/>
                </a:ext>
              </a:extLst>
            </a:blip>
            <a:stretch>
              <a:fillRect/>
            </a:stretch>
          </a:blipFill>
        </p:spPr>
      </p:sp>
      <p:sp>
        <p:nvSpPr>
          <p:cNvPr id="6" name="TextBox 6"/>
          <p:cNvSpPr txBox="1"/>
          <p:nvPr/>
        </p:nvSpPr>
        <p:spPr>
          <a:xfrm>
            <a:off x="1028700" y="1200150"/>
            <a:ext cx="7856625" cy="1192530"/>
          </a:xfrm>
          <a:prstGeom prst="rect">
            <a:avLst/>
          </a:prstGeom>
        </p:spPr>
        <p:txBody>
          <a:bodyPr lIns="0" tIns="0" rIns="0" bIns="0" rtlCol="0" anchor="t">
            <a:spAutoFit/>
          </a:bodyPr>
          <a:lstStyle/>
          <a:p>
            <a:pPr marL="0" lvl="0" indent="0" algn="l">
              <a:lnSpc>
                <a:spcPts val="8910"/>
              </a:lnSpc>
              <a:spcBef>
                <a:spcPct val="0"/>
              </a:spcBef>
            </a:pPr>
            <a:r>
              <a:rPr lang="en-US" sz="9000">
                <a:solidFill>
                  <a:srgbClr val="FFF6E9"/>
                </a:solidFill>
                <a:latin typeface="Handelson Four"/>
                <a:ea typeface="Handelson Four"/>
                <a:cs typeface="Handelson Four"/>
                <a:sym typeface="Handelson Four"/>
              </a:rPr>
              <a:t>Stajnia Hafik Wolica</a:t>
            </a:r>
          </a:p>
        </p:txBody>
      </p:sp>
    </p:spTree>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6EE"/>
        </a:solidFill>
        <a:effectLst/>
      </p:bgPr>
    </p:bg>
    <p:spTree>
      <p:nvGrpSpPr>
        <p:cNvPr id="1" name="">
          <a:extLst>
            <a:ext uri="{FF2B5EF4-FFF2-40B4-BE49-F238E27FC236}">
              <a16:creationId xmlns:a16="http://schemas.microsoft.com/office/drawing/2014/main" xmlns="" id="{8F7DAE86-0474-3B3E-4F71-0F619B88BC1F}"/>
            </a:ext>
          </a:extLst>
        </p:cNvPr>
        <p:cNvGrpSpPr/>
        <p:nvPr/>
      </p:nvGrpSpPr>
      <p:grpSpPr>
        <a:xfrm>
          <a:off x="0" y="0"/>
          <a:ext cx="0" cy="0"/>
          <a:chOff x="0" y="0"/>
          <a:chExt cx="0" cy="0"/>
        </a:xfrm>
      </p:grpSpPr>
      <p:sp>
        <p:nvSpPr>
          <p:cNvPr id="3" name="Freeform 3">
            <a:extLst>
              <a:ext uri="{FF2B5EF4-FFF2-40B4-BE49-F238E27FC236}">
                <a16:creationId xmlns:a16="http://schemas.microsoft.com/office/drawing/2014/main" xmlns="" id="{35F298FB-E1D5-366A-2465-EF9A18EDA65C}"/>
              </a:ext>
            </a:extLst>
          </p:cNvPr>
          <p:cNvSpPr/>
          <p:nvPr/>
        </p:nvSpPr>
        <p:spPr>
          <a:xfrm>
            <a:off x="12020733" y="0"/>
            <a:ext cx="6267267" cy="10287000"/>
          </a:xfrm>
          <a:custGeom>
            <a:avLst/>
            <a:gdLst/>
            <a:ahLst/>
            <a:cxnLst/>
            <a:rect l="l" t="t" r="r" b="b"/>
            <a:pathLst>
              <a:path w="6267267" h="10287000">
                <a:moveTo>
                  <a:pt x="0" y="0"/>
                </a:moveTo>
                <a:lnTo>
                  <a:pt x="6267267" y="0"/>
                </a:lnTo>
                <a:lnTo>
                  <a:pt x="6267267" y="10287000"/>
                </a:lnTo>
                <a:lnTo>
                  <a:pt x="0" y="10287000"/>
                </a:lnTo>
                <a:lnTo>
                  <a:pt x="0" y="0"/>
                </a:lnTo>
                <a:close/>
              </a:path>
            </a:pathLst>
          </a:custGeom>
          <a:blipFill>
            <a:blip r:embed="rId2" cstate="print">
              <a:extLst>
                <a:ext uri="{28A0092B-C50C-407E-A947-70E740481C1C}">
                  <a14:useLocalDpi xmlns:a14="http://schemas.microsoft.com/office/drawing/2010/main" xmlns="" val="0"/>
                </a:ext>
              </a:extLst>
            </a:blip>
            <a:stretch>
              <a:fillRect/>
            </a:stretch>
          </a:blipFill>
        </p:spPr>
      </p:sp>
      <p:sp>
        <p:nvSpPr>
          <p:cNvPr id="4" name="Freeform 4">
            <a:extLst>
              <a:ext uri="{FF2B5EF4-FFF2-40B4-BE49-F238E27FC236}">
                <a16:creationId xmlns:a16="http://schemas.microsoft.com/office/drawing/2014/main" xmlns="" id="{0F9F4DD5-9E10-2D0E-5966-0AF2868A0DD6}"/>
              </a:ext>
            </a:extLst>
          </p:cNvPr>
          <p:cNvSpPr/>
          <p:nvPr/>
        </p:nvSpPr>
        <p:spPr>
          <a:xfrm>
            <a:off x="0" y="0"/>
            <a:ext cx="6234296" cy="10287000"/>
          </a:xfrm>
          <a:custGeom>
            <a:avLst/>
            <a:gdLst/>
            <a:ahLst/>
            <a:cxnLst/>
            <a:rect l="l" t="t" r="r" b="b"/>
            <a:pathLst>
              <a:path w="6234296" h="10287000">
                <a:moveTo>
                  <a:pt x="0" y="0"/>
                </a:moveTo>
                <a:lnTo>
                  <a:pt x="6234296" y="0"/>
                </a:lnTo>
                <a:lnTo>
                  <a:pt x="6234296" y="10287000"/>
                </a:lnTo>
                <a:lnTo>
                  <a:pt x="0" y="10287000"/>
                </a:lnTo>
                <a:lnTo>
                  <a:pt x="0" y="0"/>
                </a:lnTo>
                <a:close/>
              </a:path>
            </a:pathLst>
          </a:custGeom>
          <a:blipFill>
            <a:blip r:embed="rId3" cstate="print">
              <a:extLst>
                <a:ext uri="{28A0092B-C50C-407E-A947-70E740481C1C}">
                  <a14:useLocalDpi xmlns:a14="http://schemas.microsoft.com/office/drawing/2010/main" xmlns="" val="0"/>
                </a:ext>
              </a:extLst>
            </a:blip>
            <a:stretch>
              <a:fillRect/>
            </a:stretch>
          </a:blipFill>
        </p:spPr>
      </p:sp>
      <p:sp>
        <p:nvSpPr>
          <p:cNvPr id="5" name="Freeform 5">
            <a:extLst>
              <a:ext uri="{FF2B5EF4-FFF2-40B4-BE49-F238E27FC236}">
                <a16:creationId xmlns:a16="http://schemas.microsoft.com/office/drawing/2014/main" xmlns="" id="{B017958F-BA95-C1FB-D18B-2FCF9B6C6F1D}"/>
              </a:ext>
            </a:extLst>
          </p:cNvPr>
          <p:cNvSpPr/>
          <p:nvPr/>
        </p:nvSpPr>
        <p:spPr>
          <a:xfrm>
            <a:off x="6234296" y="0"/>
            <a:ext cx="5786438" cy="10287000"/>
          </a:xfrm>
          <a:custGeom>
            <a:avLst/>
            <a:gdLst/>
            <a:ahLst/>
            <a:cxnLst/>
            <a:rect l="l" t="t" r="r" b="b"/>
            <a:pathLst>
              <a:path w="5786438" h="10287000">
                <a:moveTo>
                  <a:pt x="0" y="0"/>
                </a:moveTo>
                <a:lnTo>
                  <a:pt x="5786437" y="0"/>
                </a:lnTo>
                <a:lnTo>
                  <a:pt x="5786437" y="10287000"/>
                </a:lnTo>
                <a:lnTo>
                  <a:pt x="0" y="10287000"/>
                </a:lnTo>
                <a:lnTo>
                  <a:pt x="0" y="0"/>
                </a:lnTo>
                <a:close/>
              </a:path>
            </a:pathLst>
          </a:custGeom>
          <a:blipFill>
            <a:blip r:embed="rId4" cstate="print">
              <a:extLst>
                <a:ext uri="{28A0092B-C50C-407E-A947-70E740481C1C}">
                  <a14:useLocalDpi xmlns:a14="http://schemas.microsoft.com/office/drawing/2010/main" xmlns="" val="0"/>
                </a:ext>
              </a:extLst>
            </a:blip>
            <a:stretch>
              <a:fillRect/>
            </a:stretch>
          </a:blipFill>
        </p:spPr>
      </p:sp>
      <p:grpSp>
        <p:nvGrpSpPr>
          <p:cNvPr id="9" name="Grupa 8">
            <a:extLst>
              <a:ext uri="{FF2B5EF4-FFF2-40B4-BE49-F238E27FC236}">
                <a16:creationId xmlns:a16="http://schemas.microsoft.com/office/drawing/2014/main" xmlns="" id="{E099CA88-8614-49F9-F209-28E6FF23CED5}"/>
              </a:ext>
            </a:extLst>
          </p:cNvPr>
          <p:cNvGrpSpPr/>
          <p:nvPr/>
        </p:nvGrpSpPr>
        <p:grpSpPr>
          <a:xfrm>
            <a:off x="0" y="0"/>
            <a:ext cx="12020732" cy="10287000"/>
            <a:chOff x="0" y="0"/>
            <a:chExt cx="12020732" cy="10287000"/>
          </a:xfrm>
        </p:grpSpPr>
        <p:sp>
          <p:nvSpPr>
            <p:cNvPr id="2" name="Prostokąt 1">
              <a:extLst>
                <a:ext uri="{FF2B5EF4-FFF2-40B4-BE49-F238E27FC236}">
                  <a16:creationId xmlns:a16="http://schemas.microsoft.com/office/drawing/2014/main" xmlns="" id="{832A0D5A-3C80-CB58-344E-6A930AC480BD}"/>
                </a:ext>
              </a:extLst>
            </p:cNvPr>
            <p:cNvSpPr/>
            <p:nvPr/>
          </p:nvSpPr>
          <p:spPr>
            <a:xfrm>
              <a:off x="0" y="0"/>
              <a:ext cx="12020732" cy="10287000"/>
            </a:xfrm>
            <a:prstGeom prst="rect">
              <a:avLst/>
            </a:prstGeom>
            <a:solidFill>
              <a:schemeClr val="accent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8" name="pole tekstowe 7">
              <a:extLst>
                <a:ext uri="{FF2B5EF4-FFF2-40B4-BE49-F238E27FC236}">
                  <a16:creationId xmlns:a16="http://schemas.microsoft.com/office/drawing/2014/main" xmlns="" id="{37F0F611-6A29-BC7A-BCE1-4A46CEF3674E}"/>
                </a:ext>
              </a:extLst>
            </p:cNvPr>
            <p:cNvSpPr txBox="1"/>
            <p:nvPr/>
          </p:nvSpPr>
          <p:spPr>
            <a:xfrm>
              <a:off x="1438365" y="1858017"/>
              <a:ext cx="9144000" cy="6613029"/>
            </a:xfrm>
            <a:prstGeom prst="rect">
              <a:avLst/>
            </a:prstGeom>
            <a:noFill/>
          </p:spPr>
          <p:txBody>
            <a:bodyPr wrap="square">
              <a:spAutoFit/>
            </a:bodyPr>
            <a:lstStyle/>
            <a:p>
              <a:pPr algn="just">
                <a:lnSpc>
                  <a:spcPct val="107000"/>
                </a:lnSpc>
                <a:spcAft>
                  <a:spcPts val="800"/>
                </a:spcAft>
              </a:pPr>
              <a:r>
                <a:rPr lang="pl-PL" sz="3600" dirty="0">
                  <a:effectLst/>
                  <a:latin typeface="Franklin Gothic Demi Cond" panose="020B0706030402020204" pitchFamily="34" charset="0"/>
                  <a:ea typeface="Calibri" panose="020F0502020204030204" pitchFamily="34" charset="0"/>
                  <a:cs typeface="Times New Roman" panose="02020603050405020304" pitchFamily="18" charset="0"/>
                </a:rPr>
                <a:t>Stajnia </a:t>
              </a:r>
              <a:r>
                <a:rPr lang="pl-PL" sz="3600" dirty="0" err="1">
                  <a:effectLst/>
                  <a:latin typeface="Franklin Gothic Demi Cond" panose="020B0706030402020204" pitchFamily="34" charset="0"/>
                  <a:ea typeface="Calibri" panose="020F0502020204030204" pitchFamily="34" charset="0"/>
                  <a:cs typeface="Times New Roman" panose="02020603050405020304" pitchFamily="18" charset="0"/>
                </a:rPr>
                <a:t>Hafik</a:t>
              </a:r>
              <a:r>
                <a:rPr lang="pl-PL" sz="3600" dirty="0">
                  <a:effectLst/>
                  <a:latin typeface="Franklin Gothic Demi Cond" panose="020B0706030402020204" pitchFamily="34" charset="0"/>
                  <a:ea typeface="Calibri" panose="020F0502020204030204" pitchFamily="34" charset="0"/>
                  <a:cs typeface="Times New Roman" panose="02020603050405020304" pitchFamily="18" charset="0"/>
                </a:rPr>
                <a:t> to stajnia rekreacyjna we wsi Wolica, w której podziwiać można konie rasy </a:t>
              </a:r>
              <a:r>
                <a:rPr lang="pl-PL" sz="3600" dirty="0" err="1">
                  <a:effectLst/>
                  <a:latin typeface="Franklin Gothic Demi Cond" panose="020B0706030402020204" pitchFamily="34" charset="0"/>
                  <a:ea typeface="Calibri" panose="020F0502020204030204" pitchFamily="34" charset="0"/>
                  <a:cs typeface="Times New Roman" panose="02020603050405020304" pitchFamily="18" charset="0"/>
                </a:rPr>
                <a:t>haflinger</a:t>
              </a:r>
              <a:r>
                <a:rPr lang="pl-PL" sz="3600" dirty="0">
                  <a:effectLst/>
                  <a:latin typeface="Franklin Gothic Demi Cond" panose="020B0706030402020204" pitchFamily="34" charset="0"/>
                  <a:ea typeface="Calibri" panose="020F0502020204030204" pitchFamily="34" charset="0"/>
                  <a:cs typeface="Times New Roman" panose="02020603050405020304" pitchFamily="18" charset="0"/>
                </a:rPr>
                <a:t>. W dodatku można w tym miejscu uczestniczyć w lekcjach jazdy konnej pod okiem </a:t>
              </a:r>
              <a:r>
                <a:rPr lang="pl-PL" sz="3600" dirty="0" smtClean="0">
                  <a:effectLst/>
                  <a:latin typeface="Franklin Gothic Demi Cond" panose="020B0706030402020204" pitchFamily="34" charset="0"/>
                  <a:ea typeface="Calibri" panose="020F0502020204030204" pitchFamily="34" charset="0"/>
                  <a:cs typeface="Times New Roman" panose="02020603050405020304" pitchFamily="18" charset="0"/>
                </a:rPr>
                <a:t>wykwalifikowanych, doświadczonych instruktorów. </a:t>
              </a:r>
              <a:r>
                <a:rPr lang="pl-PL" sz="3600" dirty="0">
                  <a:effectLst/>
                  <a:latin typeface="Franklin Gothic Demi Cond" panose="020B0706030402020204" pitchFamily="34" charset="0"/>
                  <a:ea typeface="Calibri" panose="020F0502020204030204" pitchFamily="34" charset="0"/>
                  <a:cs typeface="Times New Roman" panose="02020603050405020304" pitchFamily="18" charset="0"/>
                </a:rPr>
                <a:t>W zajęciach mogą uczestniczyć zarówno osoby, które nigdy nie jeździły </a:t>
              </a:r>
              <a:r>
                <a:rPr lang="pl-PL" sz="3600" dirty="0" smtClean="0">
                  <a:effectLst/>
                  <a:latin typeface="Franklin Gothic Demi Cond" panose="020B0706030402020204" pitchFamily="34" charset="0"/>
                  <a:ea typeface="Calibri" panose="020F0502020204030204" pitchFamily="34" charset="0"/>
                  <a:cs typeface="Times New Roman" panose="02020603050405020304" pitchFamily="18" charset="0"/>
                </a:rPr>
                <a:t>konno, </a:t>
              </a:r>
              <a:r>
                <a:rPr lang="pl-PL" sz="3600" dirty="0">
                  <a:effectLst/>
                  <a:latin typeface="Franklin Gothic Demi Cond" panose="020B0706030402020204" pitchFamily="34" charset="0"/>
                  <a:ea typeface="Calibri" panose="020F0502020204030204" pitchFamily="34" charset="0"/>
                  <a:cs typeface="Times New Roman" panose="02020603050405020304" pitchFamily="18" charset="0"/>
                </a:rPr>
                <a:t>jak i te, które są już zaawansowane. W tym miejscu można przystąpić do przygotowań do zawodów i </a:t>
              </a:r>
              <a:r>
                <a:rPr lang="pl-PL" sz="3600" dirty="0" smtClean="0">
                  <a:effectLst/>
                  <a:latin typeface="Franklin Gothic Demi Cond" panose="020B0706030402020204" pitchFamily="34" charset="0"/>
                  <a:ea typeface="Calibri" panose="020F0502020204030204" pitchFamily="34" charset="0"/>
                  <a:cs typeface="Times New Roman" panose="02020603050405020304" pitchFamily="18" charset="0"/>
                </a:rPr>
                <a:t>zdobycia odznak </a:t>
              </a:r>
              <a:r>
                <a:rPr lang="pl-PL" sz="3600" dirty="0">
                  <a:effectLst/>
                  <a:latin typeface="Franklin Gothic Demi Cond" panose="020B0706030402020204" pitchFamily="34" charset="0"/>
                  <a:ea typeface="Calibri" panose="020F0502020204030204" pitchFamily="34" charset="0"/>
                  <a:cs typeface="Times New Roman" panose="02020603050405020304" pitchFamily="18" charset="0"/>
                </a:rPr>
                <a:t>jeździeckich. Właściciele stajni dbają o dobrostan koni, jak i prawidłowe wyszkolenie jeźdźców. </a:t>
              </a:r>
            </a:p>
          </p:txBody>
        </p:sp>
      </p:grpSp>
    </p:spTree>
    <p:extLst>
      <p:ext uri="{BB962C8B-B14F-4D97-AF65-F5344CB8AC3E}">
        <p14:creationId xmlns:p14="http://schemas.microsoft.com/office/powerpoint/2010/main" xmlns="" val="3557068978"/>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4CA1C145-EFE4-B92B-F459-604438FD53A8}"/>
            </a:ext>
          </a:extLst>
        </p:cNvPr>
        <p:cNvGrpSpPr/>
        <p:nvPr/>
      </p:nvGrpSpPr>
      <p:grpSpPr>
        <a:xfrm>
          <a:off x="0" y="0"/>
          <a:ext cx="0" cy="0"/>
          <a:chOff x="0" y="0"/>
          <a:chExt cx="0" cy="0"/>
        </a:xfrm>
      </p:grpSpPr>
      <p:pic>
        <p:nvPicPr>
          <p:cNvPr id="6" name="Obraz 5">
            <a:extLst>
              <a:ext uri="{FF2B5EF4-FFF2-40B4-BE49-F238E27FC236}">
                <a16:creationId xmlns:a16="http://schemas.microsoft.com/office/drawing/2014/main" xmlns="" id="{F32FD7E4-801C-0ED5-8271-E0FA933F1601}"/>
              </a:ext>
            </a:extLst>
          </p:cNvPr>
          <p:cNvPicPr>
            <a:picLocks noChangeAspect="1"/>
          </p:cNvPicPr>
          <p:nvPr/>
        </p:nvPicPr>
        <p:blipFill>
          <a:blip r:embed="rId2">
            <a:extLst>
              <a:ext uri="{BEBA8EAE-BF5A-486C-A8C5-ECC9F3942E4B}">
                <a14:imgProps xmlns:a14="http://schemas.microsoft.com/office/drawing/2010/main" xmlns="">
                  <a14:imgLayer r:embed="rId3">
                    <a14:imgEffect>
                      <a14:brightnessContrast bright="-40000" contrast="20000"/>
                    </a14:imgEffect>
                  </a14:imgLayer>
                </a14:imgProps>
              </a:ext>
              <a:ext uri="{28A0092B-C50C-407E-A947-70E740481C1C}">
                <a14:useLocalDpi xmlns:a14="http://schemas.microsoft.com/office/drawing/2010/main" xmlns="" val="0"/>
              </a:ext>
            </a:extLst>
          </a:blip>
          <a:srcRect l="8489" r="8489"/>
          <a:stretch/>
        </p:blipFill>
        <p:spPr>
          <a:xfrm>
            <a:off x="0" y="0"/>
            <a:ext cx="18288000" cy="10287000"/>
          </a:xfrm>
          <a:prstGeom prst="rect">
            <a:avLst/>
          </a:prstGeom>
        </p:spPr>
      </p:pic>
      <p:sp>
        <p:nvSpPr>
          <p:cNvPr id="2" name="Tytuł 1">
            <a:extLst>
              <a:ext uri="{FF2B5EF4-FFF2-40B4-BE49-F238E27FC236}">
                <a16:creationId xmlns:a16="http://schemas.microsoft.com/office/drawing/2014/main" xmlns="" id="{0BDC0D96-8461-4C7B-8169-6CD3288C3C6F}"/>
              </a:ext>
            </a:extLst>
          </p:cNvPr>
          <p:cNvSpPr>
            <a:spLocks noGrp="1"/>
          </p:cNvSpPr>
          <p:nvPr>
            <p:ph type="title"/>
          </p:nvPr>
        </p:nvSpPr>
        <p:spPr/>
        <p:txBody>
          <a:bodyPr/>
          <a:lstStyle/>
          <a:p>
            <a:r>
              <a:rPr lang="pl-PL" dirty="0">
                <a:solidFill>
                  <a:schemeClr val="bg1"/>
                </a:solidFill>
              </a:rPr>
              <a:t>II. CODZIENNE ŻYCIE NA WSI</a:t>
            </a:r>
          </a:p>
        </p:txBody>
      </p:sp>
      <p:sp>
        <p:nvSpPr>
          <p:cNvPr id="3" name="Symbol zastępczy tekstu 2">
            <a:extLst>
              <a:ext uri="{FF2B5EF4-FFF2-40B4-BE49-F238E27FC236}">
                <a16:creationId xmlns:a16="http://schemas.microsoft.com/office/drawing/2014/main" xmlns="" id="{0857D760-5695-980B-B060-4A1AECCE962D}"/>
              </a:ext>
            </a:extLst>
          </p:cNvPr>
          <p:cNvSpPr>
            <a:spLocks noGrp="1"/>
          </p:cNvSpPr>
          <p:nvPr>
            <p:ph type="body" idx="1"/>
          </p:nvPr>
        </p:nvSpPr>
        <p:spPr>
          <a:xfrm>
            <a:off x="722312" y="2095501"/>
            <a:ext cx="9869487" cy="2311400"/>
          </a:xfrm>
        </p:spPr>
        <p:txBody>
          <a:bodyPr>
            <a:normAutofit/>
          </a:bodyPr>
          <a:lstStyle/>
          <a:p>
            <a:r>
              <a:rPr lang="pl-PL" sz="8000" dirty="0">
                <a:solidFill>
                  <a:schemeClr val="bg1"/>
                </a:solidFill>
                <a:latin typeface="Handelson Four" panose="020B0604020202020204" charset="-18"/>
              </a:rPr>
              <a:t>Gmina przyjazna rodzinie</a:t>
            </a:r>
            <a:endParaRPr lang="pl-PL" sz="9600" dirty="0">
              <a:solidFill>
                <a:schemeClr val="bg1"/>
              </a:solidFill>
              <a:latin typeface="Handelson Four" panose="020B0604020202020204" charset="-18"/>
            </a:endParaRPr>
          </a:p>
        </p:txBody>
      </p:sp>
    </p:spTree>
    <p:extLst>
      <p:ext uri="{BB962C8B-B14F-4D97-AF65-F5344CB8AC3E}">
        <p14:creationId xmlns:p14="http://schemas.microsoft.com/office/powerpoint/2010/main" xmlns="" val="567306363"/>
      </p:ext>
    </p:extLst>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az 2">
            <a:extLst>
              <a:ext uri="{FF2B5EF4-FFF2-40B4-BE49-F238E27FC236}">
                <a16:creationId xmlns:a16="http://schemas.microsoft.com/office/drawing/2014/main" xmlns="" id="{88446E11-E636-9447-E9C3-06274C5B90A9}"/>
              </a:ext>
            </a:extLst>
          </p:cNvPr>
          <p:cNvPicPr>
            <a:picLocks noChangeAspect="1"/>
          </p:cNvPicPr>
          <p:nvPr/>
        </p:nvPicPr>
        <p:blipFill>
          <a:blip r:embed="rId2">
            <a:extLst>
              <a:ext uri="{BEBA8EAE-BF5A-486C-A8C5-ECC9F3942E4B}">
                <a14:imgProps xmlns:a14="http://schemas.microsoft.com/office/drawing/2010/main" xmlns="">
                  <a14:imgLayer r:embed="rId3">
                    <a14:imgEffect>
                      <a14:brightnessContrast bright="-40000"/>
                    </a14:imgEffect>
                  </a14:imgLayer>
                </a14:imgProps>
              </a:ext>
              <a:ext uri="{28A0092B-C50C-407E-A947-70E740481C1C}">
                <a14:useLocalDpi xmlns:a14="http://schemas.microsoft.com/office/drawing/2010/main" xmlns="" val="0"/>
              </a:ext>
            </a:extLst>
          </a:blip>
          <a:srcRect b="14906"/>
          <a:stretch/>
        </p:blipFill>
        <p:spPr>
          <a:xfrm>
            <a:off x="0" y="-41169"/>
            <a:ext cx="9144000" cy="5154928"/>
          </a:xfrm>
          <a:prstGeom prst="rect">
            <a:avLst/>
          </a:prstGeom>
        </p:spPr>
      </p:pic>
      <p:pic>
        <p:nvPicPr>
          <p:cNvPr id="7" name="Obraz 6">
            <a:extLst>
              <a:ext uri="{FF2B5EF4-FFF2-40B4-BE49-F238E27FC236}">
                <a16:creationId xmlns:a16="http://schemas.microsoft.com/office/drawing/2014/main" xmlns="" id="{F2ACF182-479A-AB24-6F79-B2F69BAC79F7}"/>
              </a:ext>
            </a:extLst>
          </p:cNvPr>
          <p:cNvPicPr>
            <a:picLocks noChangeAspect="1"/>
          </p:cNvPicPr>
          <p:nvPr/>
        </p:nvPicPr>
        <p:blipFill>
          <a:blip r:embed="rId4">
            <a:extLst>
              <a:ext uri="{BEBA8EAE-BF5A-486C-A8C5-ECC9F3942E4B}">
                <a14:imgProps xmlns:a14="http://schemas.microsoft.com/office/drawing/2010/main" xmlns="">
                  <a14:imgLayer r:embed="rId5">
                    <a14:imgEffect>
                      <a14:brightnessContrast bright="-40000"/>
                    </a14:imgEffect>
                  </a14:imgLayer>
                </a14:imgProps>
              </a:ext>
              <a:ext uri="{28A0092B-C50C-407E-A947-70E740481C1C}">
                <a14:useLocalDpi xmlns:a14="http://schemas.microsoft.com/office/drawing/2010/main" xmlns="" val="0"/>
              </a:ext>
            </a:extLst>
          </a:blip>
          <a:srcRect t="-54" b="25333"/>
          <a:stretch/>
        </p:blipFill>
        <p:spPr>
          <a:xfrm>
            <a:off x="0" y="5113759"/>
            <a:ext cx="9144000" cy="5173241"/>
          </a:xfrm>
          <a:prstGeom prst="rect">
            <a:avLst/>
          </a:prstGeom>
        </p:spPr>
      </p:pic>
      <p:pic>
        <p:nvPicPr>
          <p:cNvPr id="9" name="Obraz 8">
            <a:extLst>
              <a:ext uri="{FF2B5EF4-FFF2-40B4-BE49-F238E27FC236}">
                <a16:creationId xmlns:a16="http://schemas.microsoft.com/office/drawing/2014/main" xmlns="" id="{724E65A4-16BF-1AF2-7762-A0520B5A9EA3}"/>
              </a:ext>
            </a:extLst>
          </p:cNvPr>
          <p:cNvPicPr>
            <a:picLocks noChangeAspect="1"/>
          </p:cNvPicPr>
          <p:nvPr/>
        </p:nvPicPr>
        <p:blipFill>
          <a:blip r:embed="rId6">
            <a:extLst>
              <a:ext uri="{BEBA8EAE-BF5A-486C-A8C5-ECC9F3942E4B}">
                <a14:imgProps xmlns:a14="http://schemas.microsoft.com/office/drawing/2010/main" xmlns="">
                  <a14:imgLayer r:embed="rId7">
                    <a14:imgEffect>
                      <a14:brightnessContrast bright="-40000" contrast="-20000"/>
                    </a14:imgEffect>
                  </a14:imgLayer>
                </a14:imgProps>
              </a:ext>
              <a:ext uri="{28A0092B-C50C-407E-A947-70E740481C1C}">
                <a14:useLocalDpi xmlns:a14="http://schemas.microsoft.com/office/drawing/2010/main" xmlns="" val="0"/>
              </a:ext>
            </a:extLst>
          </a:blip>
          <a:srcRect t="778" b="23945"/>
          <a:stretch/>
        </p:blipFill>
        <p:spPr>
          <a:xfrm>
            <a:off x="9144000" y="-3809"/>
            <a:ext cx="9144000" cy="5162548"/>
          </a:xfrm>
          <a:prstGeom prst="rect">
            <a:avLst/>
          </a:prstGeom>
        </p:spPr>
      </p:pic>
      <p:sp>
        <p:nvSpPr>
          <p:cNvPr id="4" name="pole tekstowe 3">
            <a:extLst>
              <a:ext uri="{FF2B5EF4-FFF2-40B4-BE49-F238E27FC236}">
                <a16:creationId xmlns:a16="http://schemas.microsoft.com/office/drawing/2014/main" xmlns="" id="{81D7508A-B51E-9558-E01B-1734BAEE225B}"/>
              </a:ext>
            </a:extLst>
          </p:cNvPr>
          <p:cNvSpPr txBox="1"/>
          <p:nvPr/>
        </p:nvSpPr>
        <p:spPr>
          <a:xfrm>
            <a:off x="152400" y="266700"/>
            <a:ext cx="9144000" cy="707886"/>
          </a:xfrm>
          <a:prstGeom prst="rect">
            <a:avLst/>
          </a:prstGeom>
          <a:noFill/>
        </p:spPr>
        <p:txBody>
          <a:bodyPr wrap="square">
            <a:spAutoFit/>
          </a:bodyPr>
          <a:lstStyle/>
          <a:p>
            <a:r>
              <a:rPr lang="pl-PL" sz="4000" dirty="0">
                <a:solidFill>
                  <a:schemeClr val="bg1"/>
                </a:solidFill>
                <a:latin typeface="Franklin Gothic Demi Cond" panose="020B0706030402020204" pitchFamily="34" charset="0"/>
              </a:rPr>
              <a:t>Zespół Szkół nr 1 w Godzieszach Wielkich</a:t>
            </a:r>
          </a:p>
        </p:txBody>
      </p:sp>
      <p:pic>
        <p:nvPicPr>
          <p:cNvPr id="8" name="Obraz 7">
            <a:extLst>
              <a:ext uri="{FF2B5EF4-FFF2-40B4-BE49-F238E27FC236}">
                <a16:creationId xmlns:a16="http://schemas.microsoft.com/office/drawing/2014/main" xmlns="" id="{9F21AEF6-6EE2-09F1-30B3-5E87E9F3B079}"/>
              </a:ext>
            </a:extLst>
          </p:cNvPr>
          <p:cNvPicPr>
            <a:picLocks noChangeAspect="1"/>
          </p:cNvPicPr>
          <p:nvPr/>
        </p:nvPicPr>
        <p:blipFill>
          <a:blip r:embed="rId8">
            <a:extLst>
              <a:ext uri="{BEBA8EAE-BF5A-486C-A8C5-ECC9F3942E4B}">
                <a14:imgProps xmlns:a14="http://schemas.microsoft.com/office/drawing/2010/main" xmlns="">
                  <a14:imgLayer r:embed="rId9">
                    <a14:imgEffect>
                      <a14:brightnessContrast bright="-40000" contrast="-20000"/>
                    </a14:imgEffect>
                  </a14:imgLayer>
                </a14:imgProps>
              </a:ext>
              <a:ext uri="{28A0092B-C50C-407E-A947-70E740481C1C}">
                <a14:useLocalDpi xmlns:a14="http://schemas.microsoft.com/office/drawing/2010/main" xmlns="" val="0"/>
              </a:ext>
            </a:extLst>
          </a:blip>
          <a:srcRect t="15790"/>
          <a:stretch/>
        </p:blipFill>
        <p:spPr>
          <a:xfrm>
            <a:off x="9144000" y="5113759"/>
            <a:ext cx="9144000" cy="5173241"/>
          </a:xfrm>
          <a:prstGeom prst="rect">
            <a:avLst/>
          </a:prstGeom>
        </p:spPr>
      </p:pic>
      <p:sp>
        <p:nvSpPr>
          <p:cNvPr id="11" name="pole tekstowe 10">
            <a:extLst>
              <a:ext uri="{FF2B5EF4-FFF2-40B4-BE49-F238E27FC236}">
                <a16:creationId xmlns:a16="http://schemas.microsoft.com/office/drawing/2014/main" xmlns="" id="{84A6A109-0697-94E7-7671-3ADD61652256}"/>
              </a:ext>
            </a:extLst>
          </p:cNvPr>
          <p:cNvSpPr txBox="1"/>
          <p:nvPr/>
        </p:nvSpPr>
        <p:spPr>
          <a:xfrm>
            <a:off x="9302087" y="5258634"/>
            <a:ext cx="8991600" cy="707886"/>
          </a:xfrm>
          <a:prstGeom prst="rect">
            <a:avLst/>
          </a:prstGeom>
          <a:noFill/>
        </p:spPr>
        <p:txBody>
          <a:bodyPr wrap="square">
            <a:spAutoFit/>
          </a:bodyPr>
          <a:lstStyle/>
          <a:p>
            <a:r>
              <a:rPr lang="pl-PL" sz="4000" dirty="0">
                <a:solidFill>
                  <a:schemeClr val="bg1"/>
                </a:solidFill>
                <a:latin typeface="Franklin Gothic Demi Cond" panose="020B0706030402020204" pitchFamily="34" charset="0"/>
              </a:rPr>
              <a:t>Gminny Ośrodek Sportu i Rekreacji „</a:t>
            </a:r>
            <a:r>
              <a:rPr lang="pl-PL" sz="4000" dirty="0" err="1">
                <a:solidFill>
                  <a:schemeClr val="bg1"/>
                </a:solidFill>
                <a:latin typeface="Franklin Gothic Demi Cond" panose="020B0706030402020204" pitchFamily="34" charset="0"/>
              </a:rPr>
              <a:t>Szwacin</a:t>
            </a:r>
            <a:r>
              <a:rPr lang="pl-PL" sz="4000" dirty="0">
                <a:solidFill>
                  <a:schemeClr val="bg1"/>
                </a:solidFill>
                <a:latin typeface="Franklin Gothic Demi Cond" panose="020B0706030402020204" pitchFamily="34" charset="0"/>
              </a:rPr>
              <a:t>”</a:t>
            </a:r>
          </a:p>
        </p:txBody>
      </p:sp>
      <p:sp>
        <p:nvSpPr>
          <p:cNvPr id="13" name="pole tekstowe 12">
            <a:extLst>
              <a:ext uri="{FF2B5EF4-FFF2-40B4-BE49-F238E27FC236}">
                <a16:creationId xmlns:a16="http://schemas.microsoft.com/office/drawing/2014/main" xmlns="" id="{F7F4D14C-3348-B759-5661-9BC3EFF142E5}"/>
              </a:ext>
            </a:extLst>
          </p:cNvPr>
          <p:cNvSpPr txBox="1"/>
          <p:nvPr/>
        </p:nvSpPr>
        <p:spPr>
          <a:xfrm>
            <a:off x="141027" y="5198187"/>
            <a:ext cx="9273654" cy="1323439"/>
          </a:xfrm>
          <a:prstGeom prst="rect">
            <a:avLst/>
          </a:prstGeom>
          <a:noFill/>
        </p:spPr>
        <p:txBody>
          <a:bodyPr wrap="square">
            <a:spAutoFit/>
          </a:bodyPr>
          <a:lstStyle/>
          <a:p>
            <a:r>
              <a:rPr lang="pl-PL" sz="4000" dirty="0">
                <a:solidFill>
                  <a:schemeClr val="bg1"/>
                </a:solidFill>
                <a:latin typeface="Franklin Gothic Demi Cond" panose="020B0706030402020204" pitchFamily="34" charset="0"/>
              </a:rPr>
              <a:t>Ochotnicza Straż Pożarna w Godzieszach Wielkich</a:t>
            </a:r>
          </a:p>
        </p:txBody>
      </p:sp>
      <p:sp>
        <p:nvSpPr>
          <p:cNvPr id="15" name="pole tekstowe 14">
            <a:extLst>
              <a:ext uri="{FF2B5EF4-FFF2-40B4-BE49-F238E27FC236}">
                <a16:creationId xmlns:a16="http://schemas.microsoft.com/office/drawing/2014/main" xmlns="" id="{A5B2B216-6592-8D6C-38F1-E6CA4A1BD6F6}"/>
              </a:ext>
            </a:extLst>
          </p:cNvPr>
          <p:cNvSpPr txBox="1"/>
          <p:nvPr/>
        </p:nvSpPr>
        <p:spPr>
          <a:xfrm>
            <a:off x="9296400" y="215988"/>
            <a:ext cx="9280478" cy="1323439"/>
          </a:xfrm>
          <a:prstGeom prst="rect">
            <a:avLst/>
          </a:prstGeom>
          <a:noFill/>
        </p:spPr>
        <p:txBody>
          <a:bodyPr wrap="square">
            <a:spAutoFit/>
          </a:bodyPr>
          <a:lstStyle/>
          <a:p>
            <a:r>
              <a:rPr lang="pl-PL" sz="4000" b="1" dirty="0">
                <a:solidFill>
                  <a:schemeClr val="bg1"/>
                </a:solidFill>
              </a:rPr>
              <a:t>Wiejski Inkubator Przedsiębiorczości, Aktywności i Edukacji w Kakawie-Kol.</a:t>
            </a:r>
          </a:p>
        </p:txBody>
      </p:sp>
    </p:spTree>
    <p:extLst>
      <p:ext uri="{BB962C8B-B14F-4D97-AF65-F5344CB8AC3E}">
        <p14:creationId xmlns:p14="http://schemas.microsoft.com/office/powerpoint/2010/main" xmlns="" val="3595170711"/>
      </p:ext>
    </p:extLst>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6EE"/>
        </a:solidFill>
        <a:effectLst/>
      </p:bgPr>
    </p:bg>
    <p:spTree>
      <p:nvGrpSpPr>
        <p:cNvPr id="1" name=""/>
        <p:cNvGrpSpPr/>
        <p:nvPr/>
      </p:nvGrpSpPr>
      <p:grpSpPr>
        <a:xfrm>
          <a:off x="0" y="0"/>
          <a:ext cx="0" cy="0"/>
          <a:chOff x="0" y="0"/>
          <a:chExt cx="0" cy="0"/>
        </a:xfrm>
      </p:grpSpPr>
      <p:sp>
        <p:nvSpPr>
          <p:cNvPr id="3" name="Freeform 3"/>
          <p:cNvSpPr/>
          <p:nvPr/>
        </p:nvSpPr>
        <p:spPr>
          <a:xfrm>
            <a:off x="0" y="0"/>
            <a:ext cx="18288000" cy="10287000"/>
          </a:xfrm>
          <a:custGeom>
            <a:avLst/>
            <a:gdLst/>
            <a:ahLst/>
            <a:cxnLst/>
            <a:rect l="l" t="t" r="r" b="b"/>
            <a:pathLst>
              <a:path w="17761727" h="9258300">
                <a:moveTo>
                  <a:pt x="0" y="0"/>
                </a:moveTo>
                <a:lnTo>
                  <a:pt x="17761727" y="0"/>
                </a:lnTo>
                <a:lnTo>
                  <a:pt x="17761727" y="9258300"/>
                </a:lnTo>
                <a:lnTo>
                  <a:pt x="0" y="9258300"/>
                </a:lnTo>
                <a:lnTo>
                  <a:pt x="0" y="0"/>
                </a:lnTo>
                <a:close/>
              </a:path>
            </a:pathLst>
          </a:custGeom>
          <a:blipFill>
            <a:blip r:embed="rId2" cstate="print">
              <a:extLst>
                <a:ext uri="{28A0092B-C50C-407E-A947-70E740481C1C}">
                  <a14:useLocalDpi xmlns:a14="http://schemas.microsoft.com/office/drawing/2010/main" xmlns="" val="0"/>
                </a:ext>
              </a:extLst>
            </a:blip>
            <a:stretch>
              <a:fillRect/>
            </a:stretch>
          </a:blipFill>
        </p:spPr>
      </p:sp>
      <p:sp>
        <p:nvSpPr>
          <p:cNvPr id="4" name="TextBox 4"/>
          <p:cNvSpPr txBox="1"/>
          <p:nvPr/>
        </p:nvSpPr>
        <p:spPr>
          <a:xfrm>
            <a:off x="1268325" y="1181100"/>
            <a:ext cx="7856625" cy="2316480"/>
          </a:xfrm>
          <a:prstGeom prst="rect">
            <a:avLst/>
          </a:prstGeom>
        </p:spPr>
        <p:txBody>
          <a:bodyPr lIns="0" tIns="0" rIns="0" bIns="0" rtlCol="0" anchor="t">
            <a:spAutoFit/>
          </a:bodyPr>
          <a:lstStyle/>
          <a:p>
            <a:pPr marL="0" lvl="0" indent="0" algn="l">
              <a:lnSpc>
                <a:spcPts val="8910"/>
              </a:lnSpc>
              <a:spcBef>
                <a:spcPct val="0"/>
              </a:spcBef>
            </a:pPr>
            <a:r>
              <a:rPr lang="en-US" sz="9000" dirty="0" err="1">
                <a:solidFill>
                  <a:srgbClr val="FFF6E9"/>
                </a:solidFill>
                <a:latin typeface="Handelson Four"/>
                <a:ea typeface="Handelson Four"/>
                <a:cs typeface="Handelson Four"/>
                <a:sym typeface="Handelson Four"/>
              </a:rPr>
              <a:t>Fundacja</a:t>
            </a:r>
            <a:r>
              <a:rPr lang="en-US" sz="9000" dirty="0">
                <a:solidFill>
                  <a:srgbClr val="FFF6E9"/>
                </a:solidFill>
                <a:latin typeface="Handelson Four"/>
                <a:ea typeface="Handelson Four"/>
                <a:cs typeface="Handelson Four"/>
                <a:sym typeface="Handelson Four"/>
              </a:rPr>
              <a:t> </a:t>
            </a:r>
            <a:r>
              <a:rPr lang="en-US" sz="9000" dirty="0" err="1">
                <a:solidFill>
                  <a:srgbClr val="FFF6E9"/>
                </a:solidFill>
                <a:latin typeface="Handelson Four"/>
                <a:ea typeface="Handelson Four"/>
                <a:cs typeface="Handelson Four"/>
                <a:sym typeface="Handelson Four"/>
              </a:rPr>
              <a:t>Skrzydła</a:t>
            </a:r>
            <a:r>
              <a:rPr lang="en-US" sz="9000" dirty="0">
                <a:solidFill>
                  <a:srgbClr val="FFF6E9"/>
                </a:solidFill>
                <a:latin typeface="Handelson Four"/>
                <a:ea typeface="Handelson Four"/>
                <a:cs typeface="Handelson Four"/>
                <a:sym typeface="Handelson Four"/>
              </a:rPr>
              <a:t> Lasu</a:t>
            </a:r>
          </a:p>
        </p:txBody>
      </p:sp>
    </p:spTree>
  </p:cSld>
  <p:clrMapOvr>
    <a:masterClrMapping/>
  </p:clrMapOvr>
  <p:transition spd="slow">
    <p:push dir="u"/>
  </p:transition>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6EE"/>
        </a:solidFill>
        <a:effectLst/>
      </p:bgPr>
    </p:bg>
    <p:spTree>
      <p:nvGrpSpPr>
        <p:cNvPr id="1" name="">
          <a:extLst>
            <a:ext uri="{FF2B5EF4-FFF2-40B4-BE49-F238E27FC236}">
              <a16:creationId xmlns:a16="http://schemas.microsoft.com/office/drawing/2014/main" xmlns="" id="{DEA340E1-6791-5C7F-4E0A-0E46C769C1D6}"/>
            </a:ext>
          </a:extLst>
        </p:cNvPr>
        <p:cNvGrpSpPr/>
        <p:nvPr/>
      </p:nvGrpSpPr>
      <p:grpSpPr>
        <a:xfrm>
          <a:off x="0" y="0"/>
          <a:ext cx="0" cy="0"/>
          <a:chOff x="0" y="0"/>
          <a:chExt cx="0" cy="0"/>
        </a:xfrm>
      </p:grpSpPr>
      <p:sp>
        <p:nvSpPr>
          <p:cNvPr id="3" name="Freeform 3">
            <a:extLst>
              <a:ext uri="{FF2B5EF4-FFF2-40B4-BE49-F238E27FC236}">
                <a16:creationId xmlns:a16="http://schemas.microsoft.com/office/drawing/2014/main" xmlns="" id="{98818FE6-CBF0-40FC-1775-8B03CBCC846F}"/>
              </a:ext>
            </a:extLst>
          </p:cNvPr>
          <p:cNvSpPr/>
          <p:nvPr/>
        </p:nvSpPr>
        <p:spPr>
          <a:xfrm>
            <a:off x="0" y="0"/>
            <a:ext cx="18288000" cy="10287000"/>
          </a:xfrm>
          <a:custGeom>
            <a:avLst/>
            <a:gdLst/>
            <a:ahLst/>
            <a:cxnLst/>
            <a:rect l="l" t="t" r="r" b="b"/>
            <a:pathLst>
              <a:path w="17761727" h="9258300">
                <a:moveTo>
                  <a:pt x="0" y="0"/>
                </a:moveTo>
                <a:lnTo>
                  <a:pt x="17761727" y="0"/>
                </a:lnTo>
                <a:lnTo>
                  <a:pt x="17761727" y="9258300"/>
                </a:lnTo>
                <a:lnTo>
                  <a:pt x="0" y="9258300"/>
                </a:lnTo>
                <a:lnTo>
                  <a:pt x="0" y="0"/>
                </a:lnTo>
                <a:close/>
              </a:path>
            </a:pathLst>
          </a:custGeom>
          <a:blipFill>
            <a:blip r:embed="rId2" cstate="print">
              <a:extLst>
                <a:ext uri="{28A0092B-C50C-407E-A947-70E740481C1C}">
                  <a14:useLocalDpi xmlns:a14="http://schemas.microsoft.com/office/drawing/2010/main" xmlns="" val="0"/>
                </a:ext>
              </a:extLst>
            </a:blip>
            <a:stretch>
              <a:fillRect/>
            </a:stretch>
          </a:blipFill>
        </p:spPr>
      </p:sp>
      <p:grpSp>
        <p:nvGrpSpPr>
          <p:cNvPr id="7" name="Grupa 6">
            <a:extLst>
              <a:ext uri="{FF2B5EF4-FFF2-40B4-BE49-F238E27FC236}">
                <a16:creationId xmlns:a16="http://schemas.microsoft.com/office/drawing/2014/main" xmlns="" id="{0E89AFE4-330E-09C5-FB5C-E6AA56DB3C78}"/>
              </a:ext>
            </a:extLst>
          </p:cNvPr>
          <p:cNvGrpSpPr/>
          <p:nvPr/>
        </p:nvGrpSpPr>
        <p:grpSpPr>
          <a:xfrm>
            <a:off x="0" y="0"/>
            <a:ext cx="9144000" cy="10287000"/>
            <a:chOff x="0" y="0"/>
            <a:chExt cx="9144000" cy="10287000"/>
          </a:xfrm>
        </p:grpSpPr>
        <p:sp>
          <p:nvSpPr>
            <p:cNvPr id="2" name="Prostokąt 1">
              <a:extLst>
                <a:ext uri="{FF2B5EF4-FFF2-40B4-BE49-F238E27FC236}">
                  <a16:creationId xmlns:a16="http://schemas.microsoft.com/office/drawing/2014/main" xmlns="" id="{1306AB6A-697C-4BF1-33FA-765B4999354D}"/>
                </a:ext>
              </a:extLst>
            </p:cNvPr>
            <p:cNvSpPr/>
            <p:nvPr/>
          </p:nvSpPr>
          <p:spPr>
            <a:xfrm>
              <a:off x="0" y="0"/>
              <a:ext cx="9144000" cy="10287000"/>
            </a:xfrm>
            <a:prstGeom prst="rect">
              <a:avLst/>
            </a:prstGeom>
            <a:solidFill>
              <a:schemeClr val="accent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6" name="pole tekstowe 5">
              <a:extLst>
                <a:ext uri="{FF2B5EF4-FFF2-40B4-BE49-F238E27FC236}">
                  <a16:creationId xmlns:a16="http://schemas.microsoft.com/office/drawing/2014/main" xmlns="" id="{30CBC5BA-9ED7-529C-8DA1-70469D92368B}"/>
                </a:ext>
              </a:extLst>
            </p:cNvPr>
            <p:cNvSpPr txBox="1"/>
            <p:nvPr/>
          </p:nvSpPr>
          <p:spPr>
            <a:xfrm>
              <a:off x="876300" y="682631"/>
              <a:ext cx="7391400" cy="8493351"/>
            </a:xfrm>
            <a:prstGeom prst="rect">
              <a:avLst/>
            </a:prstGeom>
            <a:noFill/>
          </p:spPr>
          <p:txBody>
            <a:bodyPr wrap="square">
              <a:spAutoFit/>
            </a:bodyPr>
            <a:lstStyle/>
            <a:p>
              <a:pPr algn="just">
                <a:lnSpc>
                  <a:spcPct val="107000"/>
                </a:lnSpc>
                <a:spcAft>
                  <a:spcPts val="800"/>
                </a:spcAft>
                <a:buNone/>
              </a:pPr>
              <a:r>
                <a:rPr lang="pl-PL" sz="2800" dirty="0">
                  <a:effectLst/>
                  <a:latin typeface="Franklin Gothic Demi Cond" panose="020B0706030402020204" pitchFamily="34" charset="0"/>
                  <a:ea typeface="Calibri" panose="020F0502020204030204" pitchFamily="34" charset="0"/>
                  <a:cs typeface="Times New Roman" panose="02020603050405020304" pitchFamily="18" charset="0"/>
                </a:rPr>
                <a:t>W Godzieszach </a:t>
              </a:r>
              <a:r>
                <a:rPr lang="pl-PL" sz="2800" dirty="0" smtClean="0">
                  <a:effectLst/>
                  <a:latin typeface="Franklin Gothic Demi Cond" panose="020B0706030402020204" pitchFamily="34" charset="0"/>
                  <a:ea typeface="Calibri" panose="020F0502020204030204" pitchFamily="34" charset="0"/>
                  <a:cs typeface="Times New Roman" panose="02020603050405020304" pitchFamily="18" charset="0"/>
                </a:rPr>
                <a:t>Małych, </a:t>
              </a:r>
              <a:r>
                <a:rPr lang="pl-PL" sz="2800" dirty="0">
                  <a:effectLst/>
                  <a:latin typeface="Franklin Gothic Demi Cond" panose="020B0706030402020204" pitchFamily="34" charset="0"/>
                  <a:ea typeface="Calibri" panose="020F0502020204030204" pitchFamily="34" charset="0"/>
                  <a:cs typeface="Times New Roman" panose="02020603050405020304" pitchFamily="18" charset="0"/>
                </a:rPr>
                <a:t>w powiecie kaliskim znajduje się wyjątkowe miejsce. Fundacja Skrzydła Lasu to miejsce, gdzie schronienie znajdują dzikie ptaki. Niektóre z nich, kiedy wyzdrowieją są wypuszczone na wolność, inne zostają tutaj na zawsze. Obecnie mieszka </a:t>
              </a:r>
              <a:r>
                <a:rPr lang="pl-PL" sz="2800" dirty="0" smtClean="0">
                  <a:effectLst/>
                  <a:latin typeface="Franklin Gothic Demi Cond" panose="020B0706030402020204" pitchFamily="34" charset="0"/>
                  <a:ea typeface="Calibri" panose="020F0502020204030204" pitchFamily="34" charset="0"/>
                  <a:cs typeface="Times New Roman" panose="02020603050405020304" pitchFamily="18" charset="0"/>
                </a:rPr>
                <a:t>ponad </a:t>
              </a:r>
              <a:r>
                <a:rPr lang="pl-PL" sz="2800" dirty="0">
                  <a:effectLst/>
                  <a:latin typeface="Franklin Gothic Demi Cond" panose="020B0706030402020204" pitchFamily="34" charset="0"/>
                  <a:ea typeface="Calibri" panose="020F0502020204030204" pitchFamily="34" charset="0"/>
                  <a:cs typeface="Times New Roman" panose="02020603050405020304" pitchFamily="18" charset="0"/>
                </a:rPr>
                <a:t>100 ptaków. (bociany, bieliki, myszołowy, kruki, gawrony, sroki, jastrzębie, krogulce, czaple czy rybołowy po wypadkach i urazach).</a:t>
              </a:r>
              <a:r>
                <a:rPr lang="pl-PL" sz="2800" dirty="0">
                  <a:effectLst/>
                  <a:latin typeface="Franklin Gothic Demi Cond" panose="020B0706030402020204" pitchFamily="34" charset="0"/>
                  <a:ea typeface="Times New Roman" panose="02020603050405020304" pitchFamily="18" charset="0"/>
                  <a:cs typeface="Times New Roman" panose="02020603050405020304" pitchFamily="18" charset="0"/>
                </a:rPr>
                <a:t> </a:t>
              </a:r>
              <a:r>
                <a:rPr lang="pl-PL" sz="2800" dirty="0">
                  <a:effectLst/>
                  <a:latin typeface="Franklin Gothic Demi Cond" panose="020B0706030402020204" pitchFamily="34" charset="0"/>
                  <a:ea typeface="Calibri" panose="020F0502020204030204" pitchFamily="34" charset="0"/>
                  <a:cs typeface="Times New Roman" panose="02020603050405020304" pitchFamily="18" charset="0"/>
                </a:rPr>
                <a:t>Sama fundacja została powołana rok temu. W niedzielę, 22 grudnia 2024 otwarto budynek dla wolontariuszy, osób odwiedzających oraz miejsce do edukacji. </a:t>
              </a:r>
            </a:p>
            <a:p>
              <a:pPr algn="just">
                <a:lnSpc>
                  <a:spcPct val="107000"/>
                </a:lnSpc>
                <a:spcAft>
                  <a:spcPts val="800"/>
                </a:spcAft>
              </a:pPr>
              <a:r>
                <a:rPr lang="pl-PL" sz="2800" dirty="0" smtClean="0">
                  <a:effectLst/>
                  <a:latin typeface="Franklin Gothic Demi Cond" panose="020B0706030402020204" pitchFamily="34" charset="0"/>
                  <a:ea typeface="Calibri" panose="020F0502020204030204" pitchFamily="34" charset="0"/>
                  <a:cs typeface="Times New Roman" panose="02020603050405020304" pitchFamily="18" charset="0"/>
                </a:rPr>
                <a:t>W pobliżu </a:t>
              </a:r>
              <a:r>
                <a:rPr lang="pl-PL" sz="2800" dirty="0">
                  <a:effectLst/>
                  <a:latin typeface="Franklin Gothic Demi Cond" panose="020B0706030402020204" pitchFamily="34" charset="0"/>
                  <a:ea typeface="Calibri" panose="020F0502020204030204" pitchFamily="34" charset="0"/>
                  <a:cs typeface="Times New Roman" panose="02020603050405020304" pitchFamily="18" charset="0"/>
                </a:rPr>
                <a:t>domu Pana Piotra, w środku lasu powstanie również Ośrodek Rehabilitacji Dzikich Ptaków. Staną tu ogrodzenie i wielka przestrzeń do latania, tak aby dzikie ptaki mogły wracać do zdrowia w swoim środowisku. </a:t>
              </a:r>
              <a:r>
                <a:rPr lang="pl-PL" sz="2800" dirty="0" smtClean="0">
                  <a:effectLst/>
                  <a:latin typeface="Franklin Gothic Demi Cond" panose="020B0706030402020204" pitchFamily="34" charset="0"/>
                  <a:ea typeface="Calibri" panose="020F0502020204030204" pitchFamily="34" charset="0"/>
                  <a:cs typeface="Times New Roman" panose="02020603050405020304" pitchFamily="18" charset="0"/>
                </a:rPr>
                <a:t>W planach fundacji jest organizacja miejsca do </a:t>
              </a:r>
              <a:r>
                <a:rPr lang="pl-PL" sz="2800" dirty="0">
                  <a:effectLst/>
                  <a:latin typeface="Franklin Gothic Demi Cond" panose="020B0706030402020204" pitchFamily="34" charset="0"/>
                  <a:ea typeface="Calibri" panose="020F0502020204030204" pitchFamily="34" charset="0"/>
                  <a:cs typeface="Times New Roman" panose="02020603050405020304" pitchFamily="18" charset="0"/>
                </a:rPr>
                <a:t>edukacji. </a:t>
              </a:r>
            </a:p>
          </p:txBody>
        </p:sp>
      </p:grpSp>
    </p:spTree>
    <p:extLst>
      <p:ext uri="{BB962C8B-B14F-4D97-AF65-F5344CB8AC3E}">
        <p14:creationId xmlns:p14="http://schemas.microsoft.com/office/powerpoint/2010/main" xmlns="" val="2886736820"/>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6EE"/>
        </a:solidFill>
        <a:effectLst/>
      </p:bgPr>
    </p:bg>
    <p:spTree>
      <p:nvGrpSpPr>
        <p:cNvPr id="1" name=""/>
        <p:cNvGrpSpPr/>
        <p:nvPr/>
      </p:nvGrpSpPr>
      <p:grpSpPr>
        <a:xfrm>
          <a:off x="0" y="0"/>
          <a:ext cx="0" cy="0"/>
          <a:chOff x="0" y="0"/>
          <a:chExt cx="0" cy="0"/>
        </a:xfrm>
      </p:grpSpPr>
      <p:sp>
        <p:nvSpPr>
          <p:cNvPr id="3" name="Freeform 3"/>
          <p:cNvSpPr/>
          <p:nvPr/>
        </p:nvSpPr>
        <p:spPr>
          <a:xfrm>
            <a:off x="0" y="0"/>
            <a:ext cx="18288000" cy="10287000"/>
          </a:xfrm>
          <a:custGeom>
            <a:avLst/>
            <a:gdLst/>
            <a:ahLst/>
            <a:cxnLst/>
            <a:rect l="l" t="t" r="r" b="b"/>
            <a:pathLst>
              <a:path w="18288000" h="11338560">
                <a:moveTo>
                  <a:pt x="0" y="0"/>
                </a:moveTo>
                <a:lnTo>
                  <a:pt x="18288000" y="0"/>
                </a:lnTo>
                <a:lnTo>
                  <a:pt x="18288000" y="11338560"/>
                </a:lnTo>
                <a:lnTo>
                  <a:pt x="0" y="11338560"/>
                </a:lnTo>
                <a:lnTo>
                  <a:pt x="0" y="0"/>
                </a:lnTo>
                <a:close/>
              </a:path>
            </a:pathLst>
          </a:custGeom>
          <a:blipFill>
            <a:blip r:embed="rId2" cstate="print">
              <a:extLst>
                <a:ext uri="{28A0092B-C50C-407E-A947-70E740481C1C}">
                  <a14:useLocalDpi xmlns:a14="http://schemas.microsoft.com/office/drawing/2010/main" xmlns="" val="0"/>
                </a:ext>
              </a:extLst>
            </a:blip>
            <a:stretch>
              <a:fillRect/>
            </a:stretch>
          </a:blipFill>
        </p:spPr>
      </p:sp>
      <p:sp>
        <p:nvSpPr>
          <p:cNvPr id="4" name="TextBox 4"/>
          <p:cNvSpPr txBox="1"/>
          <p:nvPr/>
        </p:nvSpPr>
        <p:spPr>
          <a:xfrm>
            <a:off x="1028700" y="1200150"/>
            <a:ext cx="7856625" cy="2316480"/>
          </a:xfrm>
          <a:prstGeom prst="rect">
            <a:avLst/>
          </a:prstGeom>
        </p:spPr>
        <p:txBody>
          <a:bodyPr lIns="0" tIns="0" rIns="0" bIns="0" rtlCol="0" anchor="t">
            <a:spAutoFit/>
          </a:bodyPr>
          <a:lstStyle/>
          <a:p>
            <a:pPr marL="0" lvl="0" indent="0" algn="l">
              <a:lnSpc>
                <a:spcPts val="8910"/>
              </a:lnSpc>
              <a:spcBef>
                <a:spcPct val="0"/>
              </a:spcBef>
            </a:pPr>
            <a:r>
              <a:rPr lang="en-US" sz="9000">
                <a:solidFill>
                  <a:srgbClr val="FFF6EE"/>
                </a:solidFill>
                <a:latin typeface="Handelson Four"/>
                <a:ea typeface="Handelson Four"/>
                <a:cs typeface="Handelson Four"/>
                <a:sym typeface="Handelson Four"/>
              </a:rPr>
              <a:t>Strzelnica myśliwska Wolica</a:t>
            </a:r>
          </a:p>
        </p:txBody>
      </p:sp>
    </p:spTree>
  </p:cSld>
  <p:clrMapOvr>
    <a:masterClrMapping/>
  </p:clrMapOvr>
  <p:transition spd="slow">
    <p:push dir="u"/>
  </p:transition>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6EE"/>
        </a:solidFill>
        <a:effectLst/>
      </p:bgPr>
    </p:bg>
    <p:spTree>
      <p:nvGrpSpPr>
        <p:cNvPr id="1" name="">
          <a:extLst>
            <a:ext uri="{FF2B5EF4-FFF2-40B4-BE49-F238E27FC236}">
              <a16:creationId xmlns:a16="http://schemas.microsoft.com/office/drawing/2014/main" xmlns="" id="{3D6BDABD-38E1-6508-B055-19C5E0046B4B}"/>
            </a:ext>
          </a:extLst>
        </p:cNvPr>
        <p:cNvGrpSpPr/>
        <p:nvPr/>
      </p:nvGrpSpPr>
      <p:grpSpPr>
        <a:xfrm>
          <a:off x="0" y="0"/>
          <a:ext cx="0" cy="0"/>
          <a:chOff x="0" y="0"/>
          <a:chExt cx="0" cy="0"/>
        </a:xfrm>
      </p:grpSpPr>
      <p:sp>
        <p:nvSpPr>
          <p:cNvPr id="3" name="Freeform 3">
            <a:extLst>
              <a:ext uri="{FF2B5EF4-FFF2-40B4-BE49-F238E27FC236}">
                <a16:creationId xmlns:a16="http://schemas.microsoft.com/office/drawing/2014/main" xmlns="" id="{D8D509E3-9930-B12F-DCC2-953907F30F92}"/>
              </a:ext>
            </a:extLst>
          </p:cNvPr>
          <p:cNvSpPr/>
          <p:nvPr/>
        </p:nvSpPr>
        <p:spPr>
          <a:xfrm>
            <a:off x="0" y="0"/>
            <a:ext cx="18288000" cy="10287000"/>
          </a:xfrm>
          <a:custGeom>
            <a:avLst/>
            <a:gdLst/>
            <a:ahLst/>
            <a:cxnLst/>
            <a:rect l="l" t="t" r="r" b="b"/>
            <a:pathLst>
              <a:path w="18288000" h="11338560">
                <a:moveTo>
                  <a:pt x="0" y="0"/>
                </a:moveTo>
                <a:lnTo>
                  <a:pt x="18288000" y="0"/>
                </a:lnTo>
                <a:lnTo>
                  <a:pt x="18288000" y="11338560"/>
                </a:lnTo>
                <a:lnTo>
                  <a:pt x="0" y="11338560"/>
                </a:lnTo>
                <a:lnTo>
                  <a:pt x="0" y="0"/>
                </a:lnTo>
                <a:close/>
              </a:path>
            </a:pathLst>
          </a:custGeom>
          <a:blipFill>
            <a:blip r:embed="rId2" cstate="print">
              <a:extLst>
                <a:ext uri="{28A0092B-C50C-407E-A947-70E740481C1C}">
                  <a14:useLocalDpi xmlns:a14="http://schemas.microsoft.com/office/drawing/2010/main" xmlns="" val="0"/>
                </a:ext>
              </a:extLst>
            </a:blip>
            <a:stretch>
              <a:fillRect/>
            </a:stretch>
          </a:blipFill>
        </p:spPr>
      </p:sp>
      <p:grpSp>
        <p:nvGrpSpPr>
          <p:cNvPr id="7" name="Grupa 6">
            <a:extLst>
              <a:ext uri="{FF2B5EF4-FFF2-40B4-BE49-F238E27FC236}">
                <a16:creationId xmlns:a16="http://schemas.microsoft.com/office/drawing/2014/main" xmlns="" id="{6138BB44-1F21-45BF-1FC3-624D81F6FCEA}"/>
              </a:ext>
            </a:extLst>
          </p:cNvPr>
          <p:cNvGrpSpPr/>
          <p:nvPr/>
        </p:nvGrpSpPr>
        <p:grpSpPr>
          <a:xfrm>
            <a:off x="0" y="0"/>
            <a:ext cx="6096000" cy="10287000"/>
            <a:chOff x="0" y="0"/>
            <a:chExt cx="6096000" cy="10287000"/>
          </a:xfrm>
        </p:grpSpPr>
        <p:sp>
          <p:nvSpPr>
            <p:cNvPr id="2" name="Prostokąt 1">
              <a:extLst>
                <a:ext uri="{FF2B5EF4-FFF2-40B4-BE49-F238E27FC236}">
                  <a16:creationId xmlns:a16="http://schemas.microsoft.com/office/drawing/2014/main" xmlns="" id="{B45F112F-BEE7-42A4-9634-6552707451FE}"/>
                </a:ext>
              </a:extLst>
            </p:cNvPr>
            <p:cNvSpPr/>
            <p:nvPr/>
          </p:nvSpPr>
          <p:spPr>
            <a:xfrm>
              <a:off x="0" y="0"/>
              <a:ext cx="6096000" cy="10287000"/>
            </a:xfrm>
            <a:prstGeom prst="rect">
              <a:avLst/>
            </a:prstGeom>
            <a:solidFill>
              <a:schemeClr val="accent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 name="pole tekstowe 5">
              <a:extLst>
                <a:ext uri="{FF2B5EF4-FFF2-40B4-BE49-F238E27FC236}">
                  <a16:creationId xmlns:a16="http://schemas.microsoft.com/office/drawing/2014/main" xmlns="" id="{3BE28546-A50B-DBA6-08F3-482A1111965D}"/>
                </a:ext>
              </a:extLst>
            </p:cNvPr>
            <p:cNvSpPr txBox="1"/>
            <p:nvPr/>
          </p:nvSpPr>
          <p:spPr>
            <a:xfrm>
              <a:off x="476250" y="1858017"/>
              <a:ext cx="5143500" cy="6570966"/>
            </a:xfrm>
            <a:prstGeom prst="rect">
              <a:avLst/>
            </a:prstGeom>
            <a:noFill/>
          </p:spPr>
          <p:txBody>
            <a:bodyPr wrap="square">
              <a:spAutoFit/>
            </a:bodyPr>
            <a:lstStyle/>
            <a:p>
              <a:pPr algn="just">
                <a:lnSpc>
                  <a:spcPct val="107000"/>
                </a:lnSpc>
                <a:spcAft>
                  <a:spcPts val="800"/>
                </a:spcAft>
              </a:pPr>
              <a:r>
                <a:rPr lang="pl-PL" sz="3600" dirty="0">
                  <a:effectLst/>
                  <a:latin typeface="Franklin Gothic Demi Cond" panose="020B0706030402020204" pitchFamily="34" charset="0"/>
                  <a:ea typeface="Calibri" panose="020F0502020204030204" pitchFamily="34" charset="0"/>
                  <a:cs typeface="Times New Roman" panose="02020603050405020304" pitchFamily="18" charset="0"/>
                </a:rPr>
                <a:t>Strzelnica myśliwska oferuje możliwość strzelania do celów, co może być ciekawym doświadczeniem zarówno dla amatorów, jak i bardziej doświadczonych strzelców. Ciekawostką jest to, że organizowane są tu również zawody strzeleckie i spotkania tematyczne związane z kulturą łowiecką.</a:t>
              </a:r>
            </a:p>
          </p:txBody>
        </p:sp>
      </p:grpSp>
    </p:spTree>
    <p:extLst>
      <p:ext uri="{BB962C8B-B14F-4D97-AF65-F5344CB8AC3E}">
        <p14:creationId xmlns:p14="http://schemas.microsoft.com/office/powerpoint/2010/main" xmlns="" val="4103333596"/>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C3703F41-669F-E13E-9CA5-6554A13BC06E}"/>
            </a:ext>
          </a:extLst>
        </p:cNvPr>
        <p:cNvGrpSpPr/>
        <p:nvPr/>
      </p:nvGrpSpPr>
      <p:grpSpPr>
        <a:xfrm>
          <a:off x="0" y="0"/>
          <a:ext cx="0" cy="0"/>
          <a:chOff x="0" y="0"/>
          <a:chExt cx="0" cy="0"/>
        </a:xfrm>
      </p:grpSpPr>
      <p:pic>
        <p:nvPicPr>
          <p:cNvPr id="6" name="Obraz 5">
            <a:extLst>
              <a:ext uri="{FF2B5EF4-FFF2-40B4-BE49-F238E27FC236}">
                <a16:creationId xmlns:a16="http://schemas.microsoft.com/office/drawing/2014/main" xmlns="" id="{3DA1CEE9-E7D4-2A82-DE56-41A80C7A7859}"/>
              </a:ext>
            </a:extLst>
          </p:cNvPr>
          <p:cNvPicPr>
            <a:picLocks noChangeAspect="1"/>
          </p:cNvPicPr>
          <p:nvPr/>
        </p:nvPicPr>
        <p:blipFill>
          <a:blip r:embed="rId2">
            <a:extLst>
              <a:ext uri="{BEBA8EAE-BF5A-486C-A8C5-ECC9F3942E4B}">
                <a14:imgProps xmlns:a14="http://schemas.microsoft.com/office/drawing/2010/main" xmlns="">
                  <a14:imgLayer r:embed="rId3">
                    <a14:imgEffect>
                      <a14:brightnessContrast bright="-40000" contrast="40000"/>
                    </a14:imgEffect>
                  </a14:imgLayer>
                </a14:imgProps>
              </a:ext>
              <a:ext uri="{28A0092B-C50C-407E-A947-70E740481C1C}">
                <a14:useLocalDpi xmlns:a14="http://schemas.microsoft.com/office/drawing/2010/main" xmlns="" val="0"/>
              </a:ext>
            </a:extLst>
          </a:blip>
          <a:srcRect t="7834" b="7834"/>
          <a:stretch/>
        </p:blipFill>
        <p:spPr>
          <a:xfrm>
            <a:off x="0" y="-1"/>
            <a:ext cx="18288000" cy="10287001"/>
          </a:xfrm>
          <a:prstGeom prst="rect">
            <a:avLst/>
          </a:prstGeom>
        </p:spPr>
      </p:pic>
      <p:sp>
        <p:nvSpPr>
          <p:cNvPr id="2" name="Tytuł 1">
            <a:extLst>
              <a:ext uri="{FF2B5EF4-FFF2-40B4-BE49-F238E27FC236}">
                <a16:creationId xmlns:a16="http://schemas.microsoft.com/office/drawing/2014/main" xmlns="" id="{9F26BFC3-5609-5378-1FD9-C4F6ACF48738}"/>
              </a:ext>
            </a:extLst>
          </p:cNvPr>
          <p:cNvSpPr>
            <a:spLocks noGrp="1"/>
          </p:cNvSpPr>
          <p:nvPr>
            <p:ph type="title"/>
          </p:nvPr>
        </p:nvSpPr>
        <p:spPr/>
        <p:txBody>
          <a:bodyPr/>
          <a:lstStyle/>
          <a:p>
            <a:r>
              <a:rPr lang="pl-PL" dirty="0">
                <a:solidFill>
                  <a:schemeClr val="bg1"/>
                </a:solidFill>
              </a:rPr>
              <a:t>III. ZABYTKI</a:t>
            </a:r>
          </a:p>
        </p:txBody>
      </p:sp>
      <p:sp>
        <p:nvSpPr>
          <p:cNvPr id="3" name="Symbol zastępczy tekstu 2">
            <a:extLst>
              <a:ext uri="{FF2B5EF4-FFF2-40B4-BE49-F238E27FC236}">
                <a16:creationId xmlns:a16="http://schemas.microsoft.com/office/drawing/2014/main" xmlns="" id="{6F38E95E-25E3-A7FE-57F3-5C6DF565A602}"/>
              </a:ext>
            </a:extLst>
          </p:cNvPr>
          <p:cNvSpPr>
            <a:spLocks noGrp="1"/>
          </p:cNvSpPr>
          <p:nvPr>
            <p:ph type="body" idx="1"/>
          </p:nvPr>
        </p:nvSpPr>
        <p:spPr>
          <a:xfrm>
            <a:off x="722312" y="2095501"/>
            <a:ext cx="9869487" cy="2311400"/>
          </a:xfrm>
        </p:spPr>
        <p:txBody>
          <a:bodyPr>
            <a:normAutofit/>
          </a:bodyPr>
          <a:lstStyle/>
          <a:p>
            <a:r>
              <a:rPr lang="pl-PL" sz="8800" dirty="0">
                <a:solidFill>
                  <a:schemeClr val="bg1"/>
                </a:solidFill>
                <a:latin typeface="Handelson Four" panose="020B0604020202020204" charset="-18"/>
              </a:rPr>
              <a:t>Gmina z duszą</a:t>
            </a:r>
            <a:endParaRPr lang="pl-PL" sz="9600" dirty="0">
              <a:solidFill>
                <a:schemeClr val="bg1"/>
              </a:solidFill>
              <a:latin typeface="Handelson Four" panose="020B0604020202020204" charset="-18"/>
            </a:endParaRPr>
          </a:p>
        </p:txBody>
      </p:sp>
    </p:spTree>
    <p:extLst>
      <p:ext uri="{BB962C8B-B14F-4D97-AF65-F5344CB8AC3E}">
        <p14:creationId xmlns:p14="http://schemas.microsoft.com/office/powerpoint/2010/main" xmlns="" val="1793348300"/>
      </p:ext>
    </p:extLst>
  </p:cSld>
  <p:clrMapOvr>
    <a:masterClrMapping/>
  </p:clrMapOvr>
  <p:transition spd="slow">
    <p:push dir="u"/>
  </p:transition>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6EE"/>
        </a:solidFill>
        <a:effectLst/>
      </p:bgPr>
    </p:bg>
    <p:spTree>
      <p:nvGrpSpPr>
        <p:cNvPr id="1" name=""/>
        <p:cNvGrpSpPr/>
        <p:nvPr/>
      </p:nvGrpSpPr>
      <p:grpSpPr>
        <a:xfrm>
          <a:off x="0" y="0"/>
          <a:ext cx="0" cy="0"/>
          <a:chOff x="0" y="0"/>
          <a:chExt cx="0" cy="0"/>
        </a:xfrm>
      </p:grpSpPr>
      <p:sp>
        <p:nvSpPr>
          <p:cNvPr id="3" name="Freeform 3"/>
          <p:cNvSpPr/>
          <p:nvPr/>
        </p:nvSpPr>
        <p:spPr>
          <a:xfrm>
            <a:off x="0" y="0"/>
            <a:ext cx="18288000" cy="10287000"/>
          </a:xfrm>
          <a:custGeom>
            <a:avLst/>
            <a:gdLst/>
            <a:ahLst/>
            <a:cxnLst/>
            <a:rect l="l" t="t" r="r" b="b"/>
            <a:pathLst>
              <a:path w="17364110" h="11568838">
                <a:moveTo>
                  <a:pt x="0" y="0"/>
                </a:moveTo>
                <a:lnTo>
                  <a:pt x="17364110" y="0"/>
                </a:lnTo>
                <a:lnTo>
                  <a:pt x="17364110" y="11568838"/>
                </a:lnTo>
                <a:lnTo>
                  <a:pt x="0" y="11568838"/>
                </a:lnTo>
                <a:lnTo>
                  <a:pt x="0" y="0"/>
                </a:lnTo>
                <a:close/>
              </a:path>
            </a:pathLst>
          </a:custGeom>
          <a:blipFill>
            <a:blip r:embed="rId2" cstate="print">
              <a:extLst>
                <a:ext uri="{28A0092B-C50C-407E-A947-70E740481C1C}">
                  <a14:useLocalDpi xmlns:a14="http://schemas.microsoft.com/office/drawing/2010/main" xmlns="" val="0"/>
                </a:ext>
              </a:extLst>
            </a:blip>
            <a:stretch>
              <a:fillRect/>
            </a:stretch>
          </a:blipFill>
        </p:spPr>
      </p:sp>
      <p:sp>
        <p:nvSpPr>
          <p:cNvPr id="4" name="TextBox 4"/>
          <p:cNvSpPr txBox="1"/>
          <p:nvPr/>
        </p:nvSpPr>
        <p:spPr>
          <a:xfrm>
            <a:off x="1028700" y="1200150"/>
            <a:ext cx="7856625" cy="3440430"/>
          </a:xfrm>
          <a:prstGeom prst="rect">
            <a:avLst/>
          </a:prstGeom>
        </p:spPr>
        <p:txBody>
          <a:bodyPr lIns="0" tIns="0" rIns="0" bIns="0" rtlCol="0" anchor="t">
            <a:spAutoFit/>
          </a:bodyPr>
          <a:lstStyle/>
          <a:p>
            <a:pPr marL="0" lvl="0" indent="0" algn="l">
              <a:lnSpc>
                <a:spcPts val="8910"/>
              </a:lnSpc>
              <a:spcBef>
                <a:spcPct val="0"/>
              </a:spcBef>
            </a:pPr>
            <a:r>
              <a:rPr lang="en-US" sz="9000">
                <a:solidFill>
                  <a:srgbClr val="FFF6EE"/>
                </a:solidFill>
                <a:latin typeface="Handelson Four"/>
                <a:ea typeface="Handelson Four"/>
                <a:cs typeface="Handelson Four"/>
                <a:sym typeface="Handelson Four"/>
              </a:rPr>
              <a:t>Kościół św. Bartłomieja w Godzieszach</a:t>
            </a:r>
          </a:p>
        </p:txBody>
      </p:sp>
    </p:spTree>
  </p:cSld>
  <p:clrMapOvr>
    <a:masterClrMapping/>
  </p:clrMapOvr>
  <p:transition spd="slow">
    <p:push dir="u"/>
  </p:transition>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6EE"/>
        </a:solidFill>
        <a:effectLst/>
      </p:bgPr>
    </p:bg>
    <p:spTree>
      <p:nvGrpSpPr>
        <p:cNvPr id="1" name="">
          <a:extLst>
            <a:ext uri="{FF2B5EF4-FFF2-40B4-BE49-F238E27FC236}">
              <a16:creationId xmlns:a16="http://schemas.microsoft.com/office/drawing/2014/main" xmlns="" id="{D0C5333B-9444-9738-C70F-D21B8215C1F2}"/>
            </a:ext>
          </a:extLst>
        </p:cNvPr>
        <p:cNvGrpSpPr/>
        <p:nvPr/>
      </p:nvGrpSpPr>
      <p:grpSpPr>
        <a:xfrm>
          <a:off x="0" y="0"/>
          <a:ext cx="0" cy="0"/>
          <a:chOff x="0" y="0"/>
          <a:chExt cx="0" cy="0"/>
        </a:xfrm>
      </p:grpSpPr>
      <p:sp>
        <p:nvSpPr>
          <p:cNvPr id="3" name="Freeform 3">
            <a:extLst>
              <a:ext uri="{FF2B5EF4-FFF2-40B4-BE49-F238E27FC236}">
                <a16:creationId xmlns:a16="http://schemas.microsoft.com/office/drawing/2014/main" xmlns="" id="{16FAD99F-F223-1F16-E5C7-51FAFA9658ED}"/>
              </a:ext>
            </a:extLst>
          </p:cNvPr>
          <p:cNvSpPr/>
          <p:nvPr/>
        </p:nvSpPr>
        <p:spPr>
          <a:xfrm>
            <a:off x="0" y="0"/>
            <a:ext cx="18288000" cy="10287000"/>
          </a:xfrm>
          <a:custGeom>
            <a:avLst/>
            <a:gdLst/>
            <a:ahLst/>
            <a:cxnLst/>
            <a:rect l="l" t="t" r="r" b="b"/>
            <a:pathLst>
              <a:path w="17364110" h="11568838">
                <a:moveTo>
                  <a:pt x="0" y="0"/>
                </a:moveTo>
                <a:lnTo>
                  <a:pt x="17364110" y="0"/>
                </a:lnTo>
                <a:lnTo>
                  <a:pt x="17364110" y="11568838"/>
                </a:lnTo>
                <a:lnTo>
                  <a:pt x="0" y="11568838"/>
                </a:lnTo>
                <a:lnTo>
                  <a:pt x="0" y="0"/>
                </a:lnTo>
                <a:close/>
              </a:path>
            </a:pathLst>
          </a:custGeom>
          <a:blipFill>
            <a:blip r:embed="rId2" cstate="print">
              <a:extLst>
                <a:ext uri="{28A0092B-C50C-407E-A947-70E740481C1C}">
                  <a14:useLocalDpi xmlns:a14="http://schemas.microsoft.com/office/drawing/2010/main" xmlns="" val="0"/>
                </a:ext>
              </a:extLst>
            </a:blip>
            <a:stretch>
              <a:fillRect/>
            </a:stretch>
          </a:blipFill>
        </p:spPr>
      </p:sp>
      <p:grpSp>
        <p:nvGrpSpPr>
          <p:cNvPr id="7" name="Grupa 6">
            <a:extLst>
              <a:ext uri="{FF2B5EF4-FFF2-40B4-BE49-F238E27FC236}">
                <a16:creationId xmlns:a16="http://schemas.microsoft.com/office/drawing/2014/main" xmlns="" id="{01DAB88C-861A-8E08-6C14-EB21726559A7}"/>
              </a:ext>
            </a:extLst>
          </p:cNvPr>
          <p:cNvGrpSpPr/>
          <p:nvPr/>
        </p:nvGrpSpPr>
        <p:grpSpPr>
          <a:xfrm>
            <a:off x="0" y="0"/>
            <a:ext cx="9144000" cy="10287000"/>
            <a:chOff x="0" y="0"/>
            <a:chExt cx="9144000" cy="10287000"/>
          </a:xfrm>
        </p:grpSpPr>
        <p:sp>
          <p:nvSpPr>
            <p:cNvPr id="2" name="Prostokąt 1">
              <a:extLst>
                <a:ext uri="{FF2B5EF4-FFF2-40B4-BE49-F238E27FC236}">
                  <a16:creationId xmlns:a16="http://schemas.microsoft.com/office/drawing/2014/main" xmlns="" id="{0A85991B-13E2-8C63-ED83-18BD75E450E7}"/>
                </a:ext>
              </a:extLst>
            </p:cNvPr>
            <p:cNvSpPr/>
            <p:nvPr/>
          </p:nvSpPr>
          <p:spPr>
            <a:xfrm>
              <a:off x="0" y="0"/>
              <a:ext cx="9144000" cy="10287000"/>
            </a:xfrm>
            <a:prstGeom prst="rect">
              <a:avLst/>
            </a:prstGeom>
            <a:solidFill>
              <a:schemeClr val="accent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 name="pole tekstowe 5">
              <a:extLst>
                <a:ext uri="{FF2B5EF4-FFF2-40B4-BE49-F238E27FC236}">
                  <a16:creationId xmlns:a16="http://schemas.microsoft.com/office/drawing/2014/main" xmlns="" id="{5BE3705A-BCB1-9D9C-BD22-0AF91DEBAE47}"/>
                </a:ext>
              </a:extLst>
            </p:cNvPr>
            <p:cNvSpPr txBox="1"/>
            <p:nvPr/>
          </p:nvSpPr>
          <p:spPr>
            <a:xfrm>
              <a:off x="723900" y="1143655"/>
              <a:ext cx="7696200" cy="7999690"/>
            </a:xfrm>
            <a:prstGeom prst="rect">
              <a:avLst/>
            </a:prstGeom>
            <a:noFill/>
          </p:spPr>
          <p:txBody>
            <a:bodyPr wrap="square">
              <a:spAutoFit/>
            </a:bodyPr>
            <a:lstStyle/>
            <a:p>
              <a:pPr algn="just">
                <a:lnSpc>
                  <a:spcPct val="107000"/>
                </a:lnSpc>
                <a:spcAft>
                  <a:spcPts val="800"/>
                </a:spcAft>
                <a:buNone/>
              </a:pPr>
              <a:r>
                <a:rPr lang="pl-PL" sz="2800" dirty="0">
                  <a:effectLst/>
                  <a:latin typeface="Franklin Gothic Demi Cond" panose="020B0706030402020204" pitchFamily="34" charset="0"/>
                  <a:ea typeface="Calibri" panose="020F0502020204030204" pitchFamily="34" charset="0"/>
                  <a:cs typeface="Times New Roman" panose="02020603050405020304" pitchFamily="18" charset="0"/>
                </a:rPr>
                <a:t>Zabytkowy kościół z piękną architekturą i bogatą historią. Warto zwrócić uwagę na wnętrze oraz otoczenie świątyni. </a:t>
              </a:r>
            </a:p>
            <a:p>
              <a:pPr algn="just">
                <a:lnSpc>
                  <a:spcPct val="107000"/>
                </a:lnSpc>
                <a:spcAft>
                  <a:spcPts val="800"/>
                </a:spcAft>
              </a:pPr>
              <a:r>
                <a:rPr lang="pl-PL" sz="2800" dirty="0">
                  <a:effectLst/>
                  <a:latin typeface="Franklin Gothic Demi Cond" panose="020B0706030402020204" pitchFamily="34" charset="0"/>
                  <a:ea typeface="Calibri" panose="020F0502020204030204" pitchFamily="34" charset="0"/>
                  <a:cs typeface="Times New Roman" panose="02020603050405020304" pitchFamily="18" charset="0"/>
                </a:rPr>
                <a:t>Pierwszy znajdujący się tutaj kościół wzmiankowany jest dopiero od połowy XV wieku. Wiadomo o nim tyle, że był wzniesiony z modrzewia i jego rozmiary określano jako niewielkie. Aż do potopu szwedzkiego żyło się tutaj dobrze, co udowadniają zachowane inwentarze okolicznych dóbr. U schyłku XVIII wieku stary drewniany kościół, „pachnący” jeszcze średniowieczem, zostaje rozebrany z uwagi na swój fatalny stan. W jego miejscu powstaje nowy przybytek, wznoszony w latach 1781-1783. Jego patronem, tak zresztą jak i poprzedniego kościoła, zostaje św. Bartłomiej Apostoł. Już sześć lat po jego budowie okazuje się za mały, więc powiększono go poprzez dobudowanie dwóch bocznych kaplic. Dzięki tej rozbudowie plan świątyni przybiera formę krzyża.</a:t>
              </a:r>
            </a:p>
          </p:txBody>
        </p:sp>
      </p:grpSp>
    </p:spTree>
    <p:extLst>
      <p:ext uri="{BB962C8B-B14F-4D97-AF65-F5344CB8AC3E}">
        <p14:creationId xmlns:p14="http://schemas.microsoft.com/office/powerpoint/2010/main" xmlns="" val="3352797244"/>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6EE"/>
        </a:solidFill>
        <a:effectLst/>
      </p:bgPr>
    </p:bg>
    <p:spTree>
      <p:nvGrpSpPr>
        <p:cNvPr id="1" name=""/>
        <p:cNvGrpSpPr/>
        <p:nvPr/>
      </p:nvGrpSpPr>
      <p:grpSpPr>
        <a:xfrm>
          <a:off x="0" y="0"/>
          <a:ext cx="0" cy="0"/>
          <a:chOff x="0" y="0"/>
          <a:chExt cx="0" cy="0"/>
        </a:xfrm>
      </p:grpSpPr>
      <p:sp>
        <p:nvSpPr>
          <p:cNvPr id="3" name="Freeform 3"/>
          <p:cNvSpPr/>
          <p:nvPr/>
        </p:nvSpPr>
        <p:spPr>
          <a:xfrm>
            <a:off x="0" y="0"/>
            <a:ext cx="18288000" cy="10287000"/>
          </a:xfrm>
          <a:custGeom>
            <a:avLst/>
            <a:gdLst/>
            <a:ahLst/>
            <a:cxnLst/>
            <a:rect l="l" t="t" r="r" b="b"/>
            <a:pathLst>
              <a:path w="20574000" h="10287000">
                <a:moveTo>
                  <a:pt x="0" y="0"/>
                </a:moveTo>
                <a:lnTo>
                  <a:pt x="20574000" y="0"/>
                </a:lnTo>
                <a:lnTo>
                  <a:pt x="20574000" y="10287000"/>
                </a:lnTo>
                <a:lnTo>
                  <a:pt x="0" y="10287000"/>
                </a:lnTo>
                <a:lnTo>
                  <a:pt x="0" y="0"/>
                </a:lnTo>
                <a:close/>
              </a:path>
            </a:pathLst>
          </a:custGeom>
          <a:blipFill>
            <a:blip r:embed="rId2" cstate="print">
              <a:extLst>
                <a:ext uri="{28A0092B-C50C-407E-A947-70E740481C1C}">
                  <a14:useLocalDpi xmlns:a14="http://schemas.microsoft.com/office/drawing/2010/main" xmlns="" val="0"/>
                </a:ext>
              </a:extLst>
            </a:blip>
            <a:stretch>
              <a:fillRect/>
            </a:stretch>
          </a:blipFill>
        </p:spPr>
      </p:sp>
      <p:sp>
        <p:nvSpPr>
          <p:cNvPr id="4" name="TextBox 4"/>
          <p:cNvSpPr txBox="1"/>
          <p:nvPr/>
        </p:nvSpPr>
        <p:spPr>
          <a:xfrm>
            <a:off x="1028700" y="1200150"/>
            <a:ext cx="7856625" cy="2316480"/>
          </a:xfrm>
          <a:prstGeom prst="rect">
            <a:avLst/>
          </a:prstGeom>
        </p:spPr>
        <p:txBody>
          <a:bodyPr lIns="0" tIns="0" rIns="0" bIns="0" rtlCol="0" anchor="t">
            <a:spAutoFit/>
          </a:bodyPr>
          <a:lstStyle/>
          <a:p>
            <a:pPr marL="0" lvl="0" indent="0" algn="l">
              <a:lnSpc>
                <a:spcPts val="8910"/>
              </a:lnSpc>
              <a:spcBef>
                <a:spcPct val="0"/>
              </a:spcBef>
            </a:pPr>
            <a:r>
              <a:rPr lang="en-US" sz="9000">
                <a:solidFill>
                  <a:srgbClr val="FFF6EE"/>
                </a:solidFill>
                <a:latin typeface="Handelson Four"/>
                <a:ea typeface="Handelson Four"/>
                <a:cs typeface="Handelson Four"/>
                <a:sym typeface="Handelson Four"/>
              </a:rPr>
              <a:t>Dom Manekinów Wolica</a:t>
            </a:r>
          </a:p>
        </p:txBody>
      </p:sp>
    </p:spTree>
  </p:cSld>
  <p:clrMapOvr>
    <a:masterClrMapping/>
  </p:clrMapOvr>
  <p:transition spd="slow">
    <p:push dir="u"/>
  </p:transition>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6EE"/>
        </a:solidFill>
        <a:effectLst/>
      </p:bgPr>
    </p:bg>
    <p:spTree>
      <p:nvGrpSpPr>
        <p:cNvPr id="1" name="">
          <a:extLst>
            <a:ext uri="{FF2B5EF4-FFF2-40B4-BE49-F238E27FC236}">
              <a16:creationId xmlns:a16="http://schemas.microsoft.com/office/drawing/2014/main" xmlns="" id="{C44DA8C8-1644-57BC-038F-EFD6FB5D0FC5}"/>
            </a:ext>
          </a:extLst>
        </p:cNvPr>
        <p:cNvGrpSpPr/>
        <p:nvPr/>
      </p:nvGrpSpPr>
      <p:grpSpPr>
        <a:xfrm>
          <a:off x="0" y="0"/>
          <a:ext cx="0" cy="0"/>
          <a:chOff x="0" y="0"/>
          <a:chExt cx="0" cy="0"/>
        </a:xfrm>
      </p:grpSpPr>
      <p:sp>
        <p:nvSpPr>
          <p:cNvPr id="3" name="Freeform 3">
            <a:extLst>
              <a:ext uri="{FF2B5EF4-FFF2-40B4-BE49-F238E27FC236}">
                <a16:creationId xmlns:a16="http://schemas.microsoft.com/office/drawing/2014/main" xmlns="" id="{5C628BA3-6FC7-B97B-AE6E-0BD1C826C930}"/>
              </a:ext>
            </a:extLst>
          </p:cNvPr>
          <p:cNvSpPr/>
          <p:nvPr/>
        </p:nvSpPr>
        <p:spPr>
          <a:xfrm>
            <a:off x="0" y="0"/>
            <a:ext cx="18288000" cy="10287000"/>
          </a:xfrm>
          <a:custGeom>
            <a:avLst/>
            <a:gdLst/>
            <a:ahLst/>
            <a:cxnLst/>
            <a:rect l="l" t="t" r="r" b="b"/>
            <a:pathLst>
              <a:path w="20574000" h="10287000">
                <a:moveTo>
                  <a:pt x="0" y="0"/>
                </a:moveTo>
                <a:lnTo>
                  <a:pt x="20574000" y="0"/>
                </a:lnTo>
                <a:lnTo>
                  <a:pt x="20574000" y="10287000"/>
                </a:lnTo>
                <a:lnTo>
                  <a:pt x="0" y="10287000"/>
                </a:lnTo>
                <a:lnTo>
                  <a:pt x="0" y="0"/>
                </a:lnTo>
                <a:close/>
              </a:path>
            </a:pathLst>
          </a:custGeom>
          <a:blipFill>
            <a:blip r:embed="rId2" cstate="print">
              <a:extLst>
                <a:ext uri="{28A0092B-C50C-407E-A947-70E740481C1C}">
                  <a14:useLocalDpi xmlns:a14="http://schemas.microsoft.com/office/drawing/2010/main" xmlns="" val="0"/>
                </a:ext>
              </a:extLst>
            </a:blip>
            <a:stretch>
              <a:fillRect/>
            </a:stretch>
          </a:blipFill>
        </p:spPr>
      </p:sp>
      <p:grpSp>
        <p:nvGrpSpPr>
          <p:cNvPr id="7" name="Grupa 6">
            <a:extLst>
              <a:ext uri="{FF2B5EF4-FFF2-40B4-BE49-F238E27FC236}">
                <a16:creationId xmlns:a16="http://schemas.microsoft.com/office/drawing/2014/main" xmlns="" id="{71F7FB49-37EF-BC44-B692-59E38ED6C567}"/>
              </a:ext>
            </a:extLst>
          </p:cNvPr>
          <p:cNvGrpSpPr/>
          <p:nvPr/>
        </p:nvGrpSpPr>
        <p:grpSpPr>
          <a:xfrm>
            <a:off x="9144000" y="0"/>
            <a:ext cx="9144000" cy="10287000"/>
            <a:chOff x="9144000" y="0"/>
            <a:chExt cx="9144000" cy="10287000"/>
          </a:xfrm>
        </p:grpSpPr>
        <p:sp>
          <p:nvSpPr>
            <p:cNvPr id="2" name="Prostokąt 1">
              <a:extLst>
                <a:ext uri="{FF2B5EF4-FFF2-40B4-BE49-F238E27FC236}">
                  <a16:creationId xmlns:a16="http://schemas.microsoft.com/office/drawing/2014/main" xmlns="" id="{5D8E44FC-2ED8-779A-7C18-A4D98A5E9FA6}"/>
                </a:ext>
              </a:extLst>
            </p:cNvPr>
            <p:cNvSpPr/>
            <p:nvPr/>
          </p:nvSpPr>
          <p:spPr>
            <a:xfrm>
              <a:off x="9144000" y="0"/>
              <a:ext cx="9144000" cy="10287000"/>
            </a:xfrm>
            <a:prstGeom prst="rect">
              <a:avLst/>
            </a:prstGeom>
            <a:solidFill>
              <a:schemeClr val="accent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 name="pole tekstowe 5">
              <a:extLst>
                <a:ext uri="{FF2B5EF4-FFF2-40B4-BE49-F238E27FC236}">
                  <a16:creationId xmlns:a16="http://schemas.microsoft.com/office/drawing/2014/main" xmlns="" id="{1049A492-25DC-2D8B-3472-E4B07DE68B0A}"/>
                </a:ext>
              </a:extLst>
            </p:cNvPr>
            <p:cNvSpPr txBox="1"/>
            <p:nvPr/>
          </p:nvSpPr>
          <p:spPr>
            <a:xfrm>
              <a:off x="9634538" y="1265226"/>
              <a:ext cx="8162924" cy="8391400"/>
            </a:xfrm>
            <a:prstGeom prst="rect">
              <a:avLst/>
            </a:prstGeom>
            <a:noFill/>
          </p:spPr>
          <p:txBody>
            <a:bodyPr wrap="square">
              <a:spAutoFit/>
            </a:bodyPr>
            <a:lstStyle/>
            <a:p>
              <a:pPr algn="just">
                <a:lnSpc>
                  <a:spcPct val="107000"/>
                </a:lnSpc>
                <a:spcAft>
                  <a:spcPts val="800"/>
                </a:spcAft>
              </a:pPr>
              <a:r>
                <a:rPr lang="pl-PL" sz="3600" dirty="0">
                  <a:latin typeface="Franklin Gothic Demi Cond" panose="020B0706030402020204" pitchFamily="34" charset="0"/>
                  <a:ea typeface="Calibri" panose="020F0502020204030204" pitchFamily="34" charset="0"/>
                  <a:cs typeface="Times New Roman" panose="02020603050405020304" pitchFamily="18" charset="0"/>
                </a:rPr>
                <a:t>J</a:t>
              </a:r>
              <a:r>
                <a:rPr lang="pl-PL" sz="3600" dirty="0">
                  <a:effectLst/>
                  <a:latin typeface="Franklin Gothic Demi Cond" panose="020B0706030402020204" pitchFamily="34" charset="0"/>
                  <a:ea typeface="Calibri" panose="020F0502020204030204" pitchFamily="34" charset="0"/>
                  <a:cs typeface="Times New Roman" panose="02020603050405020304" pitchFamily="18" charset="0"/>
                </a:rPr>
                <a:t>edno z najbardziej nietypowych miejsc w gminie. Dom pełen manekinów, z unikalną atmosferą, która może budzić różne emocje – od fascynacji po dreszcz niepokoju. W środku lasu stoi drewniana chatka, stoją meble i leżą zabawki, gazety czy drobiazgi codziennego użytku. Tak, jakby ktoś wyszedł i zaraz miał wrócić. Sprawcą całego zamieszania jest Andrzej </a:t>
              </a:r>
              <a:r>
                <a:rPr lang="pl-PL" sz="3600" dirty="0" err="1">
                  <a:effectLst/>
                  <a:latin typeface="Franklin Gothic Demi Cond" panose="020B0706030402020204" pitchFamily="34" charset="0"/>
                  <a:ea typeface="Calibri" panose="020F0502020204030204" pitchFamily="34" charset="0"/>
                  <a:cs typeface="Times New Roman" panose="02020603050405020304" pitchFamily="18" charset="0"/>
                </a:rPr>
                <a:t>Banert</a:t>
              </a:r>
              <a:r>
                <a:rPr lang="pl-PL" sz="3600" dirty="0">
                  <a:effectLst/>
                  <a:latin typeface="Franklin Gothic Demi Cond" panose="020B0706030402020204" pitchFamily="34" charset="0"/>
                  <a:ea typeface="Calibri" panose="020F0502020204030204" pitchFamily="34" charset="0"/>
                  <a:cs typeface="Times New Roman" panose="02020603050405020304" pitchFamily="18" charset="0"/>
                </a:rPr>
                <a:t> - na co dzień właściciel Muzeum im. </a:t>
              </a:r>
              <a:r>
                <a:rPr lang="pl-PL" sz="3600" dirty="0" err="1">
                  <a:effectLst/>
                  <a:latin typeface="Franklin Gothic Demi Cond" panose="020B0706030402020204" pitchFamily="34" charset="0"/>
                  <a:ea typeface="Calibri" panose="020F0502020204030204" pitchFamily="34" charset="0"/>
                  <a:cs typeface="Times New Roman" panose="02020603050405020304" pitchFamily="18" charset="0"/>
                </a:rPr>
                <a:t>Osiakowskich</a:t>
              </a:r>
              <a:r>
                <a:rPr lang="pl-PL" sz="3600" dirty="0">
                  <a:effectLst/>
                  <a:latin typeface="Franklin Gothic Demi Cond" panose="020B0706030402020204" pitchFamily="34" charset="0"/>
                  <a:ea typeface="Calibri" panose="020F0502020204030204" pitchFamily="34" charset="0"/>
                  <a:cs typeface="Times New Roman" panose="02020603050405020304" pitchFamily="18" charset="0"/>
                </a:rPr>
                <a:t>, od święta ekscentryczny artysta. Na działce w Wolicy stworzył swoistego rodzaju folwark, który </a:t>
              </a:r>
              <a:r>
                <a:rPr lang="pl-PL" sz="3600" dirty="0" smtClean="0">
                  <a:effectLst/>
                  <a:latin typeface="Franklin Gothic Demi Cond" panose="020B0706030402020204" pitchFamily="34" charset="0"/>
                  <a:ea typeface="Calibri" panose="020F0502020204030204" pitchFamily="34" charset="0"/>
                  <a:cs typeface="Times New Roman" panose="02020603050405020304" pitchFamily="18" charset="0"/>
                </a:rPr>
                <a:t>w przyszłości może stać się scenografią filmową.</a:t>
              </a:r>
              <a:endParaRPr lang="pl-PL" sz="3600" dirty="0">
                <a:effectLst/>
                <a:latin typeface="Franklin Gothic Demi Cond" panose="020B0706030402020204" pitchFamily="34" charset="0"/>
                <a:ea typeface="Calibri" panose="020F0502020204030204" pitchFamily="34" charset="0"/>
                <a:cs typeface="Times New Roman" panose="02020603050405020304" pitchFamily="18" charset="0"/>
              </a:endParaRPr>
            </a:p>
          </p:txBody>
        </p:sp>
      </p:grpSp>
    </p:spTree>
    <p:extLst>
      <p:ext uri="{BB962C8B-B14F-4D97-AF65-F5344CB8AC3E}">
        <p14:creationId xmlns:p14="http://schemas.microsoft.com/office/powerpoint/2010/main" xmlns="" val="3445921935"/>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1+#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6EE"/>
        </a:solidFill>
        <a:effectLst/>
      </p:bgPr>
    </p:bg>
    <p:spTree>
      <p:nvGrpSpPr>
        <p:cNvPr id="1" name=""/>
        <p:cNvGrpSpPr/>
        <p:nvPr/>
      </p:nvGrpSpPr>
      <p:grpSpPr>
        <a:xfrm>
          <a:off x="0" y="0"/>
          <a:ext cx="0" cy="0"/>
          <a:chOff x="0" y="0"/>
          <a:chExt cx="0" cy="0"/>
        </a:xfrm>
      </p:grpSpPr>
      <p:sp>
        <p:nvSpPr>
          <p:cNvPr id="3" name="Freeform 3"/>
          <p:cNvSpPr/>
          <p:nvPr/>
        </p:nvSpPr>
        <p:spPr>
          <a:xfrm>
            <a:off x="0" y="0"/>
            <a:ext cx="18288000" cy="10287000"/>
          </a:xfrm>
          <a:custGeom>
            <a:avLst/>
            <a:gdLst/>
            <a:ahLst/>
            <a:cxnLst/>
            <a:rect l="l" t="t" r="r" b="b"/>
            <a:pathLst>
              <a:path w="17259300" h="12614518">
                <a:moveTo>
                  <a:pt x="0" y="0"/>
                </a:moveTo>
                <a:lnTo>
                  <a:pt x="17259300" y="0"/>
                </a:lnTo>
                <a:lnTo>
                  <a:pt x="17259300" y="12614518"/>
                </a:lnTo>
                <a:lnTo>
                  <a:pt x="0" y="12614518"/>
                </a:lnTo>
                <a:lnTo>
                  <a:pt x="0" y="0"/>
                </a:lnTo>
                <a:close/>
              </a:path>
            </a:pathLst>
          </a:custGeom>
          <a:blipFill>
            <a:blip r:embed="rId2" cstate="print">
              <a:extLst>
                <a:ext uri="{28A0092B-C50C-407E-A947-70E740481C1C}">
                  <a14:useLocalDpi xmlns:a14="http://schemas.microsoft.com/office/drawing/2010/main" xmlns="" val="0"/>
                </a:ext>
              </a:extLst>
            </a:blip>
            <a:stretch>
              <a:fillRect/>
            </a:stretch>
          </a:blipFill>
        </p:spPr>
      </p:sp>
      <p:sp>
        <p:nvSpPr>
          <p:cNvPr id="4" name="TextBox 4"/>
          <p:cNvSpPr txBox="1"/>
          <p:nvPr/>
        </p:nvSpPr>
        <p:spPr>
          <a:xfrm>
            <a:off x="1028700" y="1200150"/>
            <a:ext cx="7856625" cy="2316480"/>
          </a:xfrm>
          <a:prstGeom prst="rect">
            <a:avLst/>
          </a:prstGeom>
        </p:spPr>
        <p:txBody>
          <a:bodyPr lIns="0" tIns="0" rIns="0" bIns="0" rtlCol="0" anchor="t">
            <a:spAutoFit/>
          </a:bodyPr>
          <a:lstStyle/>
          <a:p>
            <a:pPr marL="0" lvl="0" indent="0" algn="l">
              <a:lnSpc>
                <a:spcPts val="8910"/>
              </a:lnSpc>
              <a:spcBef>
                <a:spcPct val="0"/>
              </a:spcBef>
            </a:pPr>
            <a:r>
              <a:rPr lang="en-US" sz="9000">
                <a:solidFill>
                  <a:srgbClr val="FFF6EE"/>
                </a:solidFill>
                <a:latin typeface="Handelson Four"/>
                <a:ea typeface="Handelson Four"/>
                <a:cs typeface="Handelson Four"/>
                <a:sym typeface="Handelson Four"/>
              </a:rPr>
              <a:t>Stara Gmina Godziesze</a:t>
            </a:r>
          </a:p>
        </p:txBody>
      </p:sp>
    </p:spTree>
  </p:cSld>
  <p:clrMapOvr>
    <a:masterClrMapping/>
  </p:clrMapOvr>
  <p:transition spd="slow">
    <p:push dir="u"/>
  </p:transition>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6EE"/>
        </a:solidFill>
        <a:effectLst/>
      </p:bgPr>
    </p:bg>
    <p:spTree>
      <p:nvGrpSpPr>
        <p:cNvPr id="1" name="">
          <a:extLst>
            <a:ext uri="{FF2B5EF4-FFF2-40B4-BE49-F238E27FC236}">
              <a16:creationId xmlns:a16="http://schemas.microsoft.com/office/drawing/2014/main" xmlns="" id="{F9A968DB-FAAC-59F5-2BE7-C1C3AC9A61B5}"/>
            </a:ext>
          </a:extLst>
        </p:cNvPr>
        <p:cNvGrpSpPr/>
        <p:nvPr/>
      </p:nvGrpSpPr>
      <p:grpSpPr>
        <a:xfrm>
          <a:off x="0" y="0"/>
          <a:ext cx="0" cy="0"/>
          <a:chOff x="0" y="0"/>
          <a:chExt cx="0" cy="0"/>
        </a:xfrm>
      </p:grpSpPr>
      <p:sp>
        <p:nvSpPr>
          <p:cNvPr id="3" name="Freeform 3">
            <a:extLst>
              <a:ext uri="{FF2B5EF4-FFF2-40B4-BE49-F238E27FC236}">
                <a16:creationId xmlns:a16="http://schemas.microsoft.com/office/drawing/2014/main" xmlns="" id="{D89A41A6-5418-DE87-A3EE-DE9ADC39B419}"/>
              </a:ext>
            </a:extLst>
          </p:cNvPr>
          <p:cNvSpPr/>
          <p:nvPr/>
        </p:nvSpPr>
        <p:spPr>
          <a:xfrm>
            <a:off x="0" y="0"/>
            <a:ext cx="18288000" cy="10287000"/>
          </a:xfrm>
          <a:custGeom>
            <a:avLst/>
            <a:gdLst/>
            <a:ahLst/>
            <a:cxnLst/>
            <a:rect l="l" t="t" r="r" b="b"/>
            <a:pathLst>
              <a:path w="17259300" h="12614518">
                <a:moveTo>
                  <a:pt x="0" y="0"/>
                </a:moveTo>
                <a:lnTo>
                  <a:pt x="17259300" y="0"/>
                </a:lnTo>
                <a:lnTo>
                  <a:pt x="17259300" y="12614518"/>
                </a:lnTo>
                <a:lnTo>
                  <a:pt x="0" y="12614518"/>
                </a:lnTo>
                <a:lnTo>
                  <a:pt x="0" y="0"/>
                </a:lnTo>
                <a:close/>
              </a:path>
            </a:pathLst>
          </a:custGeom>
          <a:blipFill>
            <a:blip r:embed="rId2" cstate="print">
              <a:extLst>
                <a:ext uri="{28A0092B-C50C-407E-A947-70E740481C1C}">
                  <a14:useLocalDpi xmlns:a14="http://schemas.microsoft.com/office/drawing/2010/main" xmlns="" val="0"/>
                </a:ext>
              </a:extLst>
            </a:blip>
            <a:stretch>
              <a:fillRect/>
            </a:stretch>
          </a:blipFill>
        </p:spPr>
      </p:sp>
      <p:grpSp>
        <p:nvGrpSpPr>
          <p:cNvPr id="7" name="Grupa 6">
            <a:extLst>
              <a:ext uri="{FF2B5EF4-FFF2-40B4-BE49-F238E27FC236}">
                <a16:creationId xmlns:a16="http://schemas.microsoft.com/office/drawing/2014/main" xmlns="" id="{284BC31C-82C3-BC5C-0686-4832D5D03FAA}"/>
              </a:ext>
            </a:extLst>
          </p:cNvPr>
          <p:cNvGrpSpPr/>
          <p:nvPr/>
        </p:nvGrpSpPr>
        <p:grpSpPr>
          <a:xfrm>
            <a:off x="0" y="0"/>
            <a:ext cx="9144000" cy="10287000"/>
            <a:chOff x="0" y="0"/>
            <a:chExt cx="9144000" cy="10287000"/>
          </a:xfrm>
        </p:grpSpPr>
        <p:sp>
          <p:nvSpPr>
            <p:cNvPr id="2" name="Prostokąt 1">
              <a:extLst>
                <a:ext uri="{FF2B5EF4-FFF2-40B4-BE49-F238E27FC236}">
                  <a16:creationId xmlns:a16="http://schemas.microsoft.com/office/drawing/2014/main" xmlns="" id="{BCD15741-D8C5-845E-2FDA-6C5962DE774D}"/>
                </a:ext>
              </a:extLst>
            </p:cNvPr>
            <p:cNvSpPr/>
            <p:nvPr/>
          </p:nvSpPr>
          <p:spPr>
            <a:xfrm>
              <a:off x="0" y="0"/>
              <a:ext cx="9144000" cy="10287000"/>
            </a:xfrm>
            <a:prstGeom prst="rect">
              <a:avLst/>
            </a:prstGeom>
            <a:solidFill>
              <a:schemeClr val="accent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 name="pole tekstowe 5">
              <a:extLst>
                <a:ext uri="{FF2B5EF4-FFF2-40B4-BE49-F238E27FC236}">
                  <a16:creationId xmlns:a16="http://schemas.microsoft.com/office/drawing/2014/main" xmlns="" id="{6760102E-7804-B8F7-8CA5-CEC88C76D179}"/>
                </a:ext>
              </a:extLst>
            </p:cNvPr>
            <p:cNvSpPr txBox="1"/>
            <p:nvPr/>
          </p:nvSpPr>
          <p:spPr>
            <a:xfrm>
              <a:off x="914400" y="3339993"/>
              <a:ext cx="7315200" cy="3649076"/>
            </a:xfrm>
            <a:prstGeom prst="rect">
              <a:avLst/>
            </a:prstGeom>
            <a:noFill/>
          </p:spPr>
          <p:txBody>
            <a:bodyPr wrap="square">
              <a:spAutoFit/>
            </a:bodyPr>
            <a:lstStyle/>
            <a:p>
              <a:pPr algn="just">
                <a:lnSpc>
                  <a:spcPct val="107000"/>
                </a:lnSpc>
                <a:spcAft>
                  <a:spcPts val="800"/>
                </a:spcAft>
              </a:pPr>
              <a:r>
                <a:rPr lang="pl-PL" sz="3600" dirty="0">
                  <a:effectLst/>
                  <a:latin typeface="Franklin Gothic Demi Cond" panose="020B0706030402020204" pitchFamily="34" charset="0"/>
                  <a:ea typeface="Calibri" panose="020F0502020204030204" pitchFamily="34" charset="0"/>
                  <a:cs typeface="Times New Roman" panose="02020603050405020304" pitchFamily="18" charset="0"/>
                </a:rPr>
                <a:t>Będąc przy kościele warto zerknąć na stojący obok </a:t>
              </a:r>
              <a:r>
                <a:rPr lang="pl-PL" sz="3600" dirty="0" smtClean="0">
                  <a:effectLst/>
                  <a:latin typeface="Franklin Gothic Demi Cond" panose="020B0706030402020204" pitchFamily="34" charset="0"/>
                  <a:ea typeface="Calibri" panose="020F0502020204030204" pitchFamily="34" charset="0"/>
                  <a:cs typeface="Times New Roman" panose="02020603050405020304" pitchFamily="18" charset="0"/>
                </a:rPr>
                <a:t>budynek</a:t>
              </a:r>
              <a:r>
                <a:rPr lang="pl-PL" sz="3600" dirty="0">
                  <a:effectLst/>
                  <a:latin typeface="Franklin Gothic Demi Cond" panose="020B0706030402020204" pitchFamily="34" charset="0"/>
                  <a:ea typeface="Calibri" panose="020F0502020204030204" pitchFamily="34" charset="0"/>
                  <a:cs typeface="Times New Roman" panose="02020603050405020304" pitchFamily="18" charset="0"/>
                </a:rPr>
                <a:t>, który dawniej pełnił funkcję siedziby władz gminnych, a dziś stanowi ważny element historii lokalnej. Jest to mały, lecz klimatyczny budynek w stylu wiejskim.</a:t>
              </a:r>
            </a:p>
          </p:txBody>
        </p:sp>
      </p:grpSp>
    </p:spTree>
    <p:extLst>
      <p:ext uri="{BB962C8B-B14F-4D97-AF65-F5344CB8AC3E}">
        <p14:creationId xmlns:p14="http://schemas.microsoft.com/office/powerpoint/2010/main" xmlns="" val="1659326455"/>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B17A3539-5256-04D4-7E8D-70E66504B0BE}"/>
            </a:ext>
          </a:extLst>
        </p:cNvPr>
        <p:cNvGrpSpPr/>
        <p:nvPr/>
      </p:nvGrpSpPr>
      <p:grpSpPr>
        <a:xfrm>
          <a:off x="0" y="0"/>
          <a:ext cx="0" cy="0"/>
          <a:chOff x="0" y="0"/>
          <a:chExt cx="0" cy="0"/>
        </a:xfrm>
      </p:grpSpPr>
      <p:pic>
        <p:nvPicPr>
          <p:cNvPr id="6" name="Obraz 5">
            <a:extLst>
              <a:ext uri="{FF2B5EF4-FFF2-40B4-BE49-F238E27FC236}">
                <a16:creationId xmlns:a16="http://schemas.microsoft.com/office/drawing/2014/main" xmlns="" id="{6356378C-4428-2088-7E82-6F80879EC60E}"/>
              </a:ext>
            </a:extLst>
          </p:cNvPr>
          <p:cNvPicPr>
            <a:picLocks noChangeAspect="1"/>
          </p:cNvPicPr>
          <p:nvPr/>
        </p:nvPicPr>
        <p:blipFill>
          <a:blip r:embed="rId2">
            <a:extLst>
              <a:ext uri="{BEBA8EAE-BF5A-486C-A8C5-ECC9F3942E4B}">
                <a14:imgProps xmlns:a14="http://schemas.microsoft.com/office/drawing/2010/main" xmlns="">
                  <a14:imgLayer r:embed="rId3">
                    <a14:imgEffect>
                      <a14:brightnessContrast bright="-40000"/>
                    </a14:imgEffect>
                  </a14:imgLayer>
                </a14:imgProps>
              </a:ext>
              <a:ext uri="{28A0092B-C50C-407E-A947-70E740481C1C}">
                <a14:useLocalDpi xmlns:a14="http://schemas.microsoft.com/office/drawing/2010/main" xmlns="" val="0"/>
              </a:ext>
            </a:extLst>
          </a:blip>
          <a:srcRect t="17870" b="7130"/>
          <a:stretch/>
        </p:blipFill>
        <p:spPr>
          <a:xfrm>
            <a:off x="0" y="0"/>
            <a:ext cx="18288000" cy="10287000"/>
          </a:xfrm>
          <a:prstGeom prst="rect">
            <a:avLst/>
          </a:prstGeom>
        </p:spPr>
      </p:pic>
      <p:sp>
        <p:nvSpPr>
          <p:cNvPr id="2" name="Tytuł 1">
            <a:extLst>
              <a:ext uri="{FF2B5EF4-FFF2-40B4-BE49-F238E27FC236}">
                <a16:creationId xmlns:a16="http://schemas.microsoft.com/office/drawing/2014/main" xmlns="" id="{B2D0B772-495A-9ED6-636B-D2176AB7EC50}"/>
              </a:ext>
            </a:extLst>
          </p:cNvPr>
          <p:cNvSpPr>
            <a:spLocks noGrp="1"/>
          </p:cNvSpPr>
          <p:nvPr>
            <p:ph type="title"/>
          </p:nvPr>
        </p:nvSpPr>
        <p:spPr/>
        <p:txBody>
          <a:bodyPr/>
          <a:lstStyle/>
          <a:p>
            <a:r>
              <a:rPr lang="pl-PL" dirty="0">
                <a:solidFill>
                  <a:schemeClr val="bg1"/>
                </a:solidFill>
              </a:rPr>
              <a:t>IV. LOKALNE TRADYCJE I KULTURA</a:t>
            </a:r>
          </a:p>
        </p:txBody>
      </p:sp>
      <p:sp>
        <p:nvSpPr>
          <p:cNvPr id="3" name="Symbol zastępczy tekstu 2">
            <a:extLst>
              <a:ext uri="{FF2B5EF4-FFF2-40B4-BE49-F238E27FC236}">
                <a16:creationId xmlns:a16="http://schemas.microsoft.com/office/drawing/2014/main" xmlns="" id="{DBBA49DC-5F26-E0D3-B9C0-863B3DAC52D8}"/>
              </a:ext>
            </a:extLst>
          </p:cNvPr>
          <p:cNvSpPr>
            <a:spLocks noGrp="1"/>
          </p:cNvSpPr>
          <p:nvPr>
            <p:ph type="body" idx="1"/>
          </p:nvPr>
        </p:nvSpPr>
        <p:spPr>
          <a:xfrm>
            <a:off x="722312" y="2095501"/>
            <a:ext cx="9869487" cy="2311400"/>
          </a:xfrm>
        </p:spPr>
        <p:txBody>
          <a:bodyPr>
            <a:normAutofit/>
          </a:bodyPr>
          <a:lstStyle/>
          <a:p>
            <a:r>
              <a:rPr lang="pl-PL" sz="8800" dirty="0">
                <a:solidFill>
                  <a:schemeClr val="bg1"/>
                </a:solidFill>
                <a:latin typeface="Handelson Four" panose="020B0604020202020204" charset="-18"/>
              </a:rPr>
              <a:t>Miejsce kultu tradycji</a:t>
            </a:r>
            <a:endParaRPr lang="pl-PL" sz="9600" dirty="0">
              <a:solidFill>
                <a:schemeClr val="bg1"/>
              </a:solidFill>
              <a:latin typeface="Handelson Four" panose="020B0604020202020204" charset="-18"/>
            </a:endParaRPr>
          </a:p>
        </p:txBody>
      </p:sp>
    </p:spTree>
    <p:extLst>
      <p:ext uri="{BB962C8B-B14F-4D97-AF65-F5344CB8AC3E}">
        <p14:creationId xmlns:p14="http://schemas.microsoft.com/office/powerpoint/2010/main" xmlns="" val="3639632582"/>
      </p:ext>
    </p:extLst>
  </p:cSld>
  <p:clrMapOvr>
    <a:masterClrMapping/>
  </p:clrMapOvr>
  <p:transition spd="slow">
    <p:push dir="u"/>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braz 4">
            <a:extLst>
              <a:ext uri="{FF2B5EF4-FFF2-40B4-BE49-F238E27FC236}">
                <a16:creationId xmlns:a16="http://schemas.microsoft.com/office/drawing/2014/main" xmlns="" id="{7B1D9FF7-499D-8CCB-0521-6FA761C8AF58}"/>
              </a:ext>
            </a:extLst>
          </p:cNvPr>
          <p:cNvPicPr>
            <a:picLocks noChangeAspect="1"/>
          </p:cNvPicPr>
          <p:nvPr/>
        </p:nvPicPr>
        <p:blipFill>
          <a:blip r:embed="rId2">
            <a:extLst>
              <a:ext uri="{BEBA8EAE-BF5A-486C-A8C5-ECC9F3942E4B}">
                <a14:imgProps xmlns:a14="http://schemas.microsoft.com/office/drawing/2010/main" xmlns="">
                  <a14:imgLayer r:embed="rId3">
                    <a14:imgEffect>
                      <a14:brightnessContrast bright="-40000" contrast="-20000"/>
                    </a14:imgEffect>
                  </a14:imgLayer>
                </a14:imgProps>
              </a:ext>
              <a:ext uri="{28A0092B-C50C-407E-A947-70E740481C1C}">
                <a14:useLocalDpi xmlns:a14="http://schemas.microsoft.com/office/drawing/2010/main" xmlns="" val="0"/>
              </a:ext>
            </a:extLst>
          </a:blip>
          <a:srcRect t="22794" b="7415"/>
          <a:stretch/>
        </p:blipFill>
        <p:spPr>
          <a:xfrm>
            <a:off x="0" y="0"/>
            <a:ext cx="9144000" cy="4782954"/>
          </a:xfrm>
          <a:prstGeom prst="rect">
            <a:avLst/>
          </a:prstGeom>
        </p:spPr>
      </p:pic>
      <p:pic>
        <p:nvPicPr>
          <p:cNvPr id="7" name="Obraz 6">
            <a:extLst>
              <a:ext uri="{FF2B5EF4-FFF2-40B4-BE49-F238E27FC236}">
                <a16:creationId xmlns:a16="http://schemas.microsoft.com/office/drawing/2014/main" xmlns="" id="{52479136-9923-E6C9-4DA6-DFA326502178}"/>
              </a:ext>
            </a:extLst>
          </p:cNvPr>
          <p:cNvPicPr>
            <a:picLocks noChangeAspect="1"/>
          </p:cNvPicPr>
          <p:nvPr/>
        </p:nvPicPr>
        <p:blipFill>
          <a:blip r:embed="rId4">
            <a:extLst>
              <a:ext uri="{BEBA8EAE-BF5A-486C-A8C5-ECC9F3942E4B}">
                <a14:imgProps xmlns:a14="http://schemas.microsoft.com/office/drawing/2010/main" xmlns="">
                  <a14:imgLayer r:embed="rId5">
                    <a14:imgEffect>
                      <a14:brightnessContrast bright="-40000" contrast="-20000"/>
                    </a14:imgEffect>
                  </a14:imgLayer>
                </a14:imgProps>
              </a:ext>
              <a:ext uri="{28A0092B-C50C-407E-A947-70E740481C1C}">
                <a14:useLocalDpi xmlns:a14="http://schemas.microsoft.com/office/drawing/2010/main" xmlns="" val="0"/>
              </a:ext>
            </a:extLst>
          </a:blip>
          <a:srcRect b="21539"/>
          <a:stretch/>
        </p:blipFill>
        <p:spPr>
          <a:xfrm>
            <a:off x="9144000" y="0"/>
            <a:ext cx="9144000" cy="4782954"/>
          </a:xfrm>
          <a:prstGeom prst="rect">
            <a:avLst/>
          </a:prstGeom>
        </p:spPr>
      </p:pic>
      <p:pic>
        <p:nvPicPr>
          <p:cNvPr id="9" name="Obraz 8">
            <a:extLst>
              <a:ext uri="{FF2B5EF4-FFF2-40B4-BE49-F238E27FC236}">
                <a16:creationId xmlns:a16="http://schemas.microsoft.com/office/drawing/2014/main" xmlns="" id="{6F041B2B-1E90-AE65-F171-B264D1A948BC}"/>
              </a:ext>
            </a:extLst>
          </p:cNvPr>
          <p:cNvPicPr>
            <a:picLocks noChangeAspect="1"/>
          </p:cNvPicPr>
          <p:nvPr/>
        </p:nvPicPr>
        <p:blipFill>
          <a:blip r:embed="rId6">
            <a:extLst>
              <a:ext uri="{BEBA8EAE-BF5A-486C-A8C5-ECC9F3942E4B}">
                <a14:imgProps xmlns:a14="http://schemas.microsoft.com/office/drawing/2010/main" xmlns="">
                  <a14:imgLayer r:embed="rId7">
                    <a14:imgEffect>
                      <a14:brightnessContrast bright="-40000" contrast="20000"/>
                    </a14:imgEffect>
                  </a14:imgLayer>
                </a14:imgProps>
              </a:ext>
              <a:ext uri="{28A0092B-C50C-407E-A947-70E740481C1C}">
                <a14:useLocalDpi xmlns:a14="http://schemas.microsoft.com/office/drawing/2010/main" xmlns="" val="0"/>
              </a:ext>
            </a:extLst>
          </a:blip>
          <a:srcRect b="9799"/>
          <a:stretch/>
        </p:blipFill>
        <p:spPr>
          <a:xfrm>
            <a:off x="0" y="4782954"/>
            <a:ext cx="9144000" cy="5504046"/>
          </a:xfrm>
          <a:prstGeom prst="rect">
            <a:avLst/>
          </a:prstGeom>
        </p:spPr>
      </p:pic>
      <p:pic>
        <p:nvPicPr>
          <p:cNvPr id="11" name="Obraz 10">
            <a:extLst>
              <a:ext uri="{FF2B5EF4-FFF2-40B4-BE49-F238E27FC236}">
                <a16:creationId xmlns:a16="http://schemas.microsoft.com/office/drawing/2014/main" xmlns="" id="{D15960D8-A625-7649-C72C-238C617772F1}"/>
              </a:ext>
            </a:extLst>
          </p:cNvPr>
          <p:cNvPicPr>
            <a:picLocks noChangeAspect="1"/>
          </p:cNvPicPr>
          <p:nvPr/>
        </p:nvPicPr>
        <p:blipFill>
          <a:blip r:embed="rId8">
            <a:extLst>
              <a:ext uri="{BEBA8EAE-BF5A-486C-A8C5-ECC9F3942E4B}">
                <a14:imgProps xmlns:a14="http://schemas.microsoft.com/office/drawing/2010/main" xmlns="">
                  <a14:imgLayer r:embed="rId9">
                    <a14:imgEffect>
                      <a14:brightnessContrast bright="-40000"/>
                    </a14:imgEffect>
                  </a14:imgLayer>
                </a14:imgProps>
              </a:ext>
              <a:ext uri="{28A0092B-C50C-407E-A947-70E740481C1C}">
                <a14:useLocalDpi xmlns:a14="http://schemas.microsoft.com/office/drawing/2010/main" xmlns="" val="0"/>
              </a:ext>
            </a:extLst>
          </a:blip>
          <a:srcRect t="14010" b="1"/>
          <a:stretch/>
        </p:blipFill>
        <p:spPr>
          <a:xfrm>
            <a:off x="9144000" y="4782954"/>
            <a:ext cx="9144000" cy="5504046"/>
          </a:xfrm>
          <a:prstGeom prst="rect">
            <a:avLst/>
          </a:prstGeom>
        </p:spPr>
      </p:pic>
      <p:sp>
        <p:nvSpPr>
          <p:cNvPr id="3" name="pole tekstowe 2">
            <a:extLst>
              <a:ext uri="{FF2B5EF4-FFF2-40B4-BE49-F238E27FC236}">
                <a16:creationId xmlns:a16="http://schemas.microsoft.com/office/drawing/2014/main" xmlns="" id="{869BED93-2E22-C88F-FC68-3B8E373A998C}"/>
              </a:ext>
            </a:extLst>
          </p:cNvPr>
          <p:cNvSpPr txBox="1"/>
          <p:nvPr/>
        </p:nvSpPr>
        <p:spPr>
          <a:xfrm>
            <a:off x="304800" y="342900"/>
            <a:ext cx="9144000" cy="707886"/>
          </a:xfrm>
          <a:prstGeom prst="rect">
            <a:avLst/>
          </a:prstGeom>
          <a:noFill/>
        </p:spPr>
        <p:txBody>
          <a:bodyPr wrap="square">
            <a:spAutoFit/>
          </a:bodyPr>
          <a:lstStyle/>
          <a:p>
            <a:r>
              <a:rPr lang="pl-PL" sz="4000" b="1" dirty="0">
                <a:solidFill>
                  <a:schemeClr val="bg1"/>
                </a:solidFill>
                <a:latin typeface="Franklin Gothic Demi Cond" panose="020B0706030402020204" pitchFamily="34" charset="0"/>
              </a:rPr>
              <a:t>Dożynki Gminno-Parafialne</a:t>
            </a:r>
          </a:p>
        </p:txBody>
      </p:sp>
      <p:sp>
        <p:nvSpPr>
          <p:cNvPr id="6" name="pole tekstowe 5">
            <a:extLst>
              <a:ext uri="{FF2B5EF4-FFF2-40B4-BE49-F238E27FC236}">
                <a16:creationId xmlns:a16="http://schemas.microsoft.com/office/drawing/2014/main" xmlns="" id="{5DE52C5C-5FED-F55A-CCDB-1AB25D1DB4DC}"/>
              </a:ext>
            </a:extLst>
          </p:cNvPr>
          <p:cNvSpPr txBox="1"/>
          <p:nvPr/>
        </p:nvSpPr>
        <p:spPr>
          <a:xfrm>
            <a:off x="9296400" y="190500"/>
            <a:ext cx="9144000" cy="707886"/>
          </a:xfrm>
          <a:prstGeom prst="rect">
            <a:avLst/>
          </a:prstGeom>
          <a:noFill/>
        </p:spPr>
        <p:txBody>
          <a:bodyPr wrap="square">
            <a:spAutoFit/>
          </a:bodyPr>
          <a:lstStyle/>
          <a:p>
            <a:r>
              <a:rPr lang="pl-PL" sz="4000" b="1" dirty="0">
                <a:solidFill>
                  <a:schemeClr val="bg1"/>
                </a:solidFill>
                <a:latin typeface="Franklin Gothic Demi Cond" panose="020B0706030402020204" pitchFamily="34" charset="0"/>
              </a:rPr>
              <a:t>Koła Gospodyń Wiejskich</a:t>
            </a:r>
          </a:p>
        </p:txBody>
      </p:sp>
      <p:sp>
        <p:nvSpPr>
          <p:cNvPr id="10" name="pole tekstowe 9">
            <a:extLst>
              <a:ext uri="{FF2B5EF4-FFF2-40B4-BE49-F238E27FC236}">
                <a16:creationId xmlns:a16="http://schemas.microsoft.com/office/drawing/2014/main" xmlns="" id="{82ABDF56-4A44-8D11-42C7-8B2405161E03}"/>
              </a:ext>
            </a:extLst>
          </p:cNvPr>
          <p:cNvSpPr txBox="1"/>
          <p:nvPr/>
        </p:nvSpPr>
        <p:spPr>
          <a:xfrm>
            <a:off x="304800" y="5125854"/>
            <a:ext cx="9223828" cy="707886"/>
          </a:xfrm>
          <a:prstGeom prst="rect">
            <a:avLst/>
          </a:prstGeom>
          <a:noFill/>
        </p:spPr>
        <p:txBody>
          <a:bodyPr wrap="square">
            <a:spAutoFit/>
          </a:bodyPr>
          <a:lstStyle/>
          <a:p>
            <a:r>
              <a:rPr lang="pl-PL" sz="4000" b="1" dirty="0">
                <a:solidFill>
                  <a:schemeClr val="bg1"/>
                </a:solidFill>
                <a:latin typeface="Franklin Gothic Demi Cond" panose="020B0706030402020204" pitchFamily="34" charset="0"/>
              </a:rPr>
              <a:t>Niedziela Palmowa</a:t>
            </a:r>
            <a:endParaRPr lang="pl-PL" sz="4000" dirty="0">
              <a:solidFill>
                <a:schemeClr val="bg1"/>
              </a:solidFill>
              <a:latin typeface="Franklin Gothic Demi Cond" panose="020B0706030402020204" pitchFamily="34" charset="0"/>
            </a:endParaRPr>
          </a:p>
        </p:txBody>
      </p:sp>
      <p:sp>
        <p:nvSpPr>
          <p:cNvPr id="13" name="pole tekstowe 12">
            <a:extLst>
              <a:ext uri="{FF2B5EF4-FFF2-40B4-BE49-F238E27FC236}">
                <a16:creationId xmlns:a16="http://schemas.microsoft.com/office/drawing/2014/main" xmlns="" id="{CA8ABAC3-116F-1175-110F-7595C027FE21}"/>
              </a:ext>
            </a:extLst>
          </p:cNvPr>
          <p:cNvSpPr txBox="1"/>
          <p:nvPr/>
        </p:nvSpPr>
        <p:spPr>
          <a:xfrm>
            <a:off x="9296400" y="5125854"/>
            <a:ext cx="9223828" cy="707886"/>
          </a:xfrm>
          <a:prstGeom prst="rect">
            <a:avLst/>
          </a:prstGeom>
          <a:noFill/>
        </p:spPr>
        <p:txBody>
          <a:bodyPr wrap="square">
            <a:spAutoFit/>
          </a:bodyPr>
          <a:lstStyle/>
          <a:p>
            <a:r>
              <a:rPr lang="pl-PL" sz="4000" b="1" dirty="0">
                <a:solidFill>
                  <a:schemeClr val="bg1"/>
                </a:solidFill>
                <a:latin typeface="Franklin Gothic Demi Cond" panose="020B0706030402020204" pitchFamily="34" charset="0"/>
              </a:rPr>
              <a:t>Orkiestra Dęta OSP Godziesze Wielkie </a:t>
            </a:r>
          </a:p>
        </p:txBody>
      </p:sp>
    </p:spTree>
    <p:extLst>
      <p:ext uri="{BB962C8B-B14F-4D97-AF65-F5344CB8AC3E}">
        <p14:creationId xmlns:p14="http://schemas.microsoft.com/office/powerpoint/2010/main" xmlns="" val="3938429358"/>
      </p:ext>
    </p:extLst>
  </p:cSld>
  <p:clrMapOvr>
    <a:masterClrMapping/>
  </p:clrMapOvr>
  <p:transition spd="slow">
    <p:push dir="u"/>
  </p:transition>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6E9"/>
        </a:solidFill>
        <a:effectLst/>
      </p:bgPr>
    </p:bg>
    <p:spTree>
      <p:nvGrpSpPr>
        <p:cNvPr id="1" name="">
          <a:extLst>
            <a:ext uri="{FF2B5EF4-FFF2-40B4-BE49-F238E27FC236}">
              <a16:creationId xmlns:a16="http://schemas.microsoft.com/office/drawing/2014/main" xmlns="" id="{B48342CF-70C9-DDD8-A57D-00CE2B37CA0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xmlns="" id="{BEDB321A-D852-543D-9BDB-79EA72C4C609}"/>
              </a:ext>
            </a:extLst>
          </p:cNvPr>
          <p:cNvSpPr/>
          <p:nvPr/>
        </p:nvSpPr>
        <p:spPr>
          <a:xfrm>
            <a:off x="0" y="0"/>
            <a:ext cx="18288000" cy="10287000"/>
          </a:xfrm>
          <a:custGeom>
            <a:avLst/>
            <a:gdLst/>
            <a:ahLst/>
            <a:cxnLst/>
            <a:rect l="l" t="t" r="r" b="b"/>
            <a:pathLst>
              <a:path w="18288000" h="18288000">
                <a:moveTo>
                  <a:pt x="0" y="0"/>
                </a:moveTo>
                <a:lnTo>
                  <a:pt x="18288000" y="0"/>
                </a:lnTo>
                <a:lnTo>
                  <a:pt x="18288000" y="18288000"/>
                </a:lnTo>
                <a:lnTo>
                  <a:pt x="0" y="18288000"/>
                </a:lnTo>
                <a:lnTo>
                  <a:pt x="0" y="0"/>
                </a:lnTo>
                <a:close/>
              </a:path>
            </a:pathLst>
          </a:custGeom>
          <a:blipFill>
            <a:blip r:embed="rId2">
              <a:alphaModFix amt="38000"/>
              <a:extLst>
                <a:ext uri="{96DAC541-7B7A-43D3-8B79-37D633B846F1}">
                  <asvg:svgBlip xmlns:asvg="http://schemas.microsoft.com/office/drawing/2016/SVG/main" xmlns="" r:embed="rId3"/>
                </a:ext>
              </a:extLst>
            </a:blip>
            <a:stretch>
              <a:fillRect t="-38889" b="-38889"/>
            </a:stretch>
          </a:blipFill>
        </p:spPr>
      </p:sp>
      <p:sp>
        <p:nvSpPr>
          <p:cNvPr id="3" name="Freeform 3">
            <a:extLst>
              <a:ext uri="{FF2B5EF4-FFF2-40B4-BE49-F238E27FC236}">
                <a16:creationId xmlns:a16="http://schemas.microsoft.com/office/drawing/2014/main" xmlns="" id="{F5095C1C-44AA-C1AF-219F-DA726E530E97}"/>
              </a:ext>
            </a:extLst>
          </p:cNvPr>
          <p:cNvSpPr/>
          <p:nvPr/>
        </p:nvSpPr>
        <p:spPr>
          <a:xfrm>
            <a:off x="0" y="-71474"/>
            <a:ext cx="18288000" cy="10287001"/>
          </a:xfrm>
          <a:custGeom>
            <a:avLst/>
            <a:gdLst/>
            <a:ahLst/>
            <a:cxnLst/>
            <a:rect l="l" t="t" r="r" b="b"/>
            <a:pathLst>
              <a:path w="21196825" h="21196825">
                <a:moveTo>
                  <a:pt x="0" y="0"/>
                </a:moveTo>
                <a:lnTo>
                  <a:pt x="21196824" y="0"/>
                </a:lnTo>
                <a:lnTo>
                  <a:pt x="21196824" y="21196824"/>
                </a:lnTo>
                <a:lnTo>
                  <a:pt x="0" y="21196824"/>
                </a:lnTo>
                <a:lnTo>
                  <a:pt x="0" y="0"/>
                </a:lnTo>
                <a:close/>
              </a:path>
            </a:pathLst>
          </a:custGeom>
          <a:blipFill>
            <a:blip r:embed="rId4">
              <a:alphaModFix amt="4000"/>
              <a:extLst>
                <a:ext uri="{96DAC541-7B7A-43D3-8B79-37D633B846F1}">
                  <asvg:svgBlip xmlns:asvg="http://schemas.microsoft.com/office/drawing/2016/SVG/main" xmlns="" r:embed="rId5"/>
                </a:ext>
              </a:extLst>
            </a:blip>
            <a:stretch>
              <a:fillRect l="-7951" t="-51335" r="-7953" b="-54719"/>
            </a:stretch>
          </a:blipFill>
        </p:spPr>
      </p:sp>
      <p:sp>
        <p:nvSpPr>
          <p:cNvPr id="4" name="TextBox 4">
            <a:extLst>
              <a:ext uri="{FF2B5EF4-FFF2-40B4-BE49-F238E27FC236}">
                <a16:creationId xmlns:a16="http://schemas.microsoft.com/office/drawing/2014/main" xmlns="" id="{9F4073C5-D53D-B582-0740-798921BF8A6F}"/>
              </a:ext>
            </a:extLst>
          </p:cNvPr>
          <p:cNvSpPr txBox="1"/>
          <p:nvPr/>
        </p:nvSpPr>
        <p:spPr>
          <a:xfrm>
            <a:off x="4597796" y="3214674"/>
            <a:ext cx="9123971" cy="2965748"/>
          </a:xfrm>
          <a:prstGeom prst="rect">
            <a:avLst/>
          </a:prstGeom>
        </p:spPr>
        <p:txBody>
          <a:bodyPr wrap="square" lIns="0" tIns="0" rIns="0" bIns="0" rtlCol="0" anchor="t">
            <a:spAutoFit/>
          </a:bodyPr>
          <a:lstStyle/>
          <a:p>
            <a:pPr algn="ctr">
              <a:lnSpc>
                <a:spcPts val="11467"/>
              </a:lnSpc>
            </a:pPr>
            <a:r>
              <a:rPr lang="pl-PL" sz="12884" dirty="0">
                <a:solidFill>
                  <a:srgbClr val="000000"/>
                </a:solidFill>
                <a:latin typeface="Handelson Four"/>
                <a:ea typeface="Handelson Four"/>
                <a:cs typeface="Handelson Four"/>
                <a:sym typeface="Handelson Four"/>
              </a:rPr>
              <a:t>Dziękuję za uwagę!</a:t>
            </a:r>
            <a:endParaRPr lang="en-US" sz="12884" dirty="0">
              <a:solidFill>
                <a:srgbClr val="000000"/>
              </a:solidFill>
              <a:latin typeface="Handelson Four"/>
              <a:ea typeface="Handelson Four"/>
              <a:cs typeface="Handelson Four"/>
              <a:sym typeface="Handelson Four"/>
            </a:endParaRPr>
          </a:p>
        </p:txBody>
      </p:sp>
      <p:sp>
        <p:nvSpPr>
          <p:cNvPr id="5" name="pole tekstowe 4">
            <a:extLst>
              <a:ext uri="{FF2B5EF4-FFF2-40B4-BE49-F238E27FC236}">
                <a16:creationId xmlns:a16="http://schemas.microsoft.com/office/drawing/2014/main" xmlns="" id="{D8CBE6D0-F88A-440F-7C39-C9E8030587AD}"/>
              </a:ext>
            </a:extLst>
          </p:cNvPr>
          <p:cNvSpPr txBox="1"/>
          <p:nvPr/>
        </p:nvSpPr>
        <p:spPr>
          <a:xfrm>
            <a:off x="7143736" y="9809006"/>
            <a:ext cx="11115235" cy="477994"/>
          </a:xfrm>
          <a:prstGeom prst="rect">
            <a:avLst/>
          </a:prstGeom>
          <a:noFill/>
        </p:spPr>
        <p:txBody>
          <a:bodyPr wrap="square" rtlCol="0">
            <a:spAutoFit/>
          </a:bodyPr>
          <a:lstStyle/>
          <a:p>
            <a:pPr algn="r"/>
            <a:r>
              <a:rPr lang="pl-PL" sz="2400" dirty="0">
                <a:latin typeface="Franklin Gothic Demi Cond" panose="020B0706030402020204" pitchFamily="34" charset="0"/>
              </a:rPr>
              <a:t>Adam Idziak, kl. </a:t>
            </a:r>
            <a:r>
              <a:rPr lang="pl-PL" sz="2400" dirty="0" smtClean="0">
                <a:latin typeface="Franklin Gothic Demi Cond" panose="020B0706030402020204" pitchFamily="34" charset="0"/>
              </a:rPr>
              <a:t>7a, Szkoła Podstawowa im. Marii Konopnickiej w Godzieszach Wielkich</a:t>
            </a:r>
            <a:endParaRPr lang="pl-PL" sz="2400" dirty="0">
              <a:latin typeface="Franklin Gothic Demi Cond" panose="020B0706030402020204" pitchFamily="34" charset="0"/>
            </a:endParaRPr>
          </a:p>
        </p:txBody>
      </p:sp>
    </p:spTree>
    <p:extLst>
      <p:ext uri="{BB962C8B-B14F-4D97-AF65-F5344CB8AC3E}">
        <p14:creationId xmlns:p14="http://schemas.microsoft.com/office/powerpoint/2010/main" xmlns="" val="40060380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203</TotalTime>
  <Words>787</Words>
  <Application>Microsoft Office PowerPoint</Application>
  <PresentationFormat>Niestandardowy</PresentationFormat>
  <Paragraphs>41</Paragraphs>
  <Slides>25</Slides>
  <Notes>0</Notes>
  <HiddenSlides>0</HiddenSlides>
  <MMClips>0</MMClips>
  <ScaleCrop>false</ScaleCrop>
  <HeadingPairs>
    <vt:vector size="6" baseType="variant">
      <vt:variant>
        <vt:lpstr>Używane czcionki</vt:lpstr>
      </vt:variant>
      <vt:variant>
        <vt:i4>5</vt:i4>
      </vt:variant>
      <vt:variant>
        <vt:lpstr>Motyw</vt:lpstr>
      </vt:variant>
      <vt:variant>
        <vt:i4>1</vt:i4>
      </vt:variant>
      <vt:variant>
        <vt:lpstr>Tytuły slajdów</vt:lpstr>
      </vt:variant>
      <vt:variant>
        <vt:i4>25</vt:i4>
      </vt:variant>
    </vt:vector>
  </HeadingPairs>
  <TitlesOfParts>
    <vt:vector size="31" baseType="lpstr">
      <vt:lpstr>Arial</vt:lpstr>
      <vt:lpstr>Handelson Four</vt:lpstr>
      <vt:lpstr>Calibri</vt:lpstr>
      <vt:lpstr>Franklin Gothic Demi Cond</vt:lpstr>
      <vt:lpstr>Times New Roman</vt:lpstr>
      <vt:lpstr>Office Theme</vt:lpstr>
      <vt:lpstr>Slajd 1</vt:lpstr>
      <vt:lpstr>Slajd 2</vt:lpstr>
      <vt:lpstr>Slajd 3</vt:lpstr>
      <vt:lpstr>I. PRZYRODA</vt:lpstr>
      <vt:lpstr>Slajd 5</vt:lpstr>
      <vt:lpstr>Slajd 6</vt:lpstr>
      <vt:lpstr>Slajd 7</vt:lpstr>
      <vt:lpstr>Slajd 8</vt:lpstr>
      <vt:lpstr>Slajd 9</vt:lpstr>
      <vt:lpstr>II. CODZIENNE ŻYCIE NA WSI</vt:lpstr>
      <vt:lpstr>Slajd 11</vt:lpstr>
      <vt:lpstr>Slajd 12</vt:lpstr>
      <vt:lpstr>Slajd 13</vt:lpstr>
      <vt:lpstr>Slajd 14</vt:lpstr>
      <vt:lpstr>Slajd 15</vt:lpstr>
      <vt:lpstr>III. ZABYTKI</vt:lpstr>
      <vt:lpstr>Slajd 17</vt:lpstr>
      <vt:lpstr>Slajd 18</vt:lpstr>
      <vt:lpstr>Slajd 19</vt:lpstr>
      <vt:lpstr>Slajd 20</vt:lpstr>
      <vt:lpstr>Slajd 21</vt:lpstr>
      <vt:lpstr>Slajd 22</vt:lpstr>
      <vt:lpstr>IV. LOKALNE TRADYCJE I KULTURA</vt:lpstr>
      <vt:lpstr>Slajd 24</vt:lpstr>
      <vt:lpstr>Slajd 25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Gmina godziesze</dc:title>
  <dc:creator>Nauczyciel</dc:creator>
  <cp:lastModifiedBy>Nauczyciel</cp:lastModifiedBy>
  <cp:revision>7</cp:revision>
  <dcterms:created xsi:type="dcterms:W3CDTF">2006-08-16T00:00:00Z</dcterms:created>
  <dcterms:modified xsi:type="dcterms:W3CDTF">2025-05-13T09:10:45Z</dcterms:modified>
  <dc:identifier>DAGhcqrBfp8</dc:identifier>
</cp:coreProperties>
</file>