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4D69DE-4793-F5A5-D0A3-985F1F6A1E36}" v="518" dt="2025-05-05T15:21:24.138"/>
    <p1510:client id="{D30F1605-95AD-A46D-276B-70B6F555B8E7}" v="709" dt="2025-05-05T16:25:14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05.05.2025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Konstrukcja_wie%C5%84cowa" TargetMode="External"/><Relationship Id="rId3" Type="http://schemas.openxmlformats.org/officeDocument/2006/relationships/hyperlink" Target="https://pl.wikipedia.org/wiki/Kaplica" TargetMode="External"/><Relationship Id="rId7" Type="http://schemas.openxmlformats.org/officeDocument/2006/relationships/hyperlink" Target="https://pl.wikipedia.org/wiki/Naw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l.wikipedia.org/wiki/Remont" TargetMode="External"/><Relationship Id="rId5" Type="http://schemas.openxmlformats.org/officeDocument/2006/relationships/hyperlink" Target="https://pl.wikipedia.org/wiki/Lata_90._XX_wieku" TargetMode="External"/><Relationship Id="rId4" Type="http://schemas.openxmlformats.org/officeDocument/2006/relationships/hyperlink" Target="https://pl.wikipedia.org/wiki/Wola_Droszewska" TargetMode="External"/><Relationship Id="rId9" Type="http://schemas.openxmlformats.org/officeDocument/2006/relationships/hyperlink" Target="https://pl.wikipedia.org/wiki/Orientowanie_(architektura)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latin typeface="Batang"/>
                <a:ea typeface="Batang"/>
              </a:rPr>
              <a:t>Piękno i atrakcje gminy</a:t>
            </a:r>
            <a:br>
              <a:rPr lang="pl-PL" dirty="0">
                <a:latin typeface="Batang"/>
              </a:rPr>
            </a:br>
            <a:r>
              <a:rPr lang="pl-PL" dirty="0">
                <a:latin typeface="Batang"/>
                <a:ea typeface="Batang"/>
              </a:rPr>
              <a:t>Godziesze Wielkie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Wiktoria Tomczyk Klasa 7</a:t>
            </a:r>
          </a:p>
          <a:p>
            <a:r>
              <a:rPr lang="pl-PL" dirty="0"/>
              <a:t>Szkoła im Polskich Olimpijczyków w Woli Droszewskiej 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EB5D47-364C-2F90-2846-7C4D1E0D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tx2">
                    <a:lumMod val="76000"/>
                    <a:lumOff val="24000"/>
                  </a:schemeClr>
                </a:solidFill>
              </a:rPr>
              <a:t>Gmina Godziesze Wielkie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DF53FDA-7654-0A48-8C76-B54B7CFD1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/>
                <a:ea typeface="Open Sans"/>
                <a:cs typeface="Open Sans"/>
              </a:rPr>
              <a:t>Gmina Godziesze Wielkie w obecnych granicach powstała w dniu 01.01.1973 roku na mocy Uchwały Nr XVIII/98/72 Wojewódzkiej Rady Narodowej w Poznaniu z dnia 5.12.1972 roku.</a:t>
            </a:r>
            <a:endParaRPr lang="pl-PL" sz="1400">
              <a:solidFill>
                <a:schemeClr val="tx1">
                  <a:lumMod val="95000"/>
                  <a:lumOff val="5000"/>
                </a:schemeClr>
              </a:solidFill>
              <a:latin typeface="Bookman Old Style"/>
            </a:endParaRPr>
          </a:p>
          <a:p>
            <a:pPr algn="just"/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/>
                <a:ea typeface="Open Sans"/>
                <a:cs typeface="Open Sans"/>
              </a:rPr>
              <a:t>Gmina położona jest w południowej części powiatu kaliskiego. Jej powierzchnia wynosi 105 km2. Gmina graniczy z sześcioma jednostkami samorządu gminnego. Od północnego zachodu na niewielkim odcinku z miastem Kalisz, od północy z gminą Opatówek, od wschodu z gminą Szczytniki, od południowego wschodu i południa z gminą Brzeziny, a od zachodu z gminami Sieroszewice i Nowe Skalmierzyce. Zachodnia granica biegnie wzdłuż rzeki Prosny.</a:t>
            </a:r>
            <a:endParaRPr lang="pl-PL" sz="1400" dirty="0">
              <a:solidFill>
                <a:schemeClr val="tx1">
                  <a:lumMod val="95000"/>
                  <a:lumOff val="5000"/>
                </a:schemeClr>
              </a:solidFill>
              <a:latin typeface="Bookman Old Style"/>
            </a:endParaRPr>
          </a:p>
          <a:p>
            <a:endParaRPr lang="pl-PL" dirty="0"/>
          </a:p>
        </p:txBody>
      </p:sp>
      <p:pic>
        <p:nvPicPr>
          <p:cNvPr id="8" name="Symbol zastępczy obrazu 7" descr="Obraz zawierający na wolnym powietrzu, niebo, okno, Nieruchomość&#10;&#10;Zawartość wygenerowana przez AI może być niepoprawna.">
            <a:extLst>
              <a:ext uri="{FF2B5EF4-FFF2-40B4-BE49-F238E27FC236}">
                <a16:creationId xmlns:a16="http://schemas.microsoft.com/office/drawing/2014/main" id="{831A25B6-B181-DDA5-9F5D-20A8E725200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/>
        </p:blipFill>
        <p:spPr/>
      </p:pic>
    </p:spTree>
    <p:extLst>
      <p:ext uri="{BB962C8B-B14F-4D97-AF65-F5344CB8AC3E}">
        <p14:creationId xmlns:p14="http://schemas.microsoft.com/office/powerpoint/2010/main" val="276584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A1608-ACB0-C50D-1C6E-F8E6CCE0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Stara Gmina Godziesze Wielkie</a:t>
            </a:r>
          </a:p>
        </p:txBody>
      </p:sp>
      <p:pic>
        <p:nvPicPr>
          <p:cNvPr id="5" name="Symbol zastępczy obrazu 4" descr="Obraz zawierający na wolnym powietrzu, dom, budynek, roślina&#10;&#10;Zawartość wygenerowana przez AI może być niepoprawna.">
            <a:extLst>
              <a:ext uri="{FF2B5EF4-FFF2-40B4-BE49-F238E27FC236}">
                <a16:creationId xmlns:a16="http://schemas.microsoft.com/office/drawing/2014/main" id="{2ABE4B6A-C9C6-D642-D34B-AE15AA1FF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752197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2C32AB-26CB-3BE8-F8D6-9EC56A3B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"/>
                <a:cs typeface="Arial"/>
              </a:rPr>
              <a:t>Kościół </a:t>
            </a:r>
            <a:r>
              <a:rPr lang="pl-PL" dirty="0" err="1">
                <a:latin typeface="Arial"/>
                <a:cs typeface="Arial"/>
              </a:rPr>
              <a:t>św.Bartłomieja</a:t>
            </a:r>
            <a:r>
              <a:rPr lang="pl-PL" dirty="0">
                <a:latin typeface="Arial"/>
                <a:cs typeface="Arial"/>
              </a:rPr>
              <a:t> Apostoła</a:t>
            </a:r>
          </a:p>
        </p:txBody>
      </p:sp>
      <p:pic>
        <p:nvPicPr>
          <p:cNvPr id="5" name="Symbol zastępczy obrazu 4" descr="Obraz zawierający na wolnym powietrzu, chmura, niebo, budynek&#10;&#10;Zawartość wygenerowana przez AI może być niepoprawna.">
            <a:extLst>
              <a:ext uri="{FF2B5EF4-FFF2-40B4-BE49-F238E27FC236}">
                <a16:creationId xmlns:a16="http://schemas.microsoft.com/office/drawing/2014/main" id="{3878F642-C769-9415-B316-E3A36AC90E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/>
        </p:blipFill>
        <p:spPr/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02E85F0-0132-F160-5DE4-8B80A1337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Jest to świątynia wzniesiona w latach 1781–82. Wybudowana została dzięki staraniom proboszcza Mikołaja </a:t>
            </a:r>
            <a:r>
              <a:rPr lang="pl-PL" sz="140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Paneckiego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. W 1867 roku do świątyni została dobudowana 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kaplica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 z 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Woli Droszewskiej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 pod wezwaniem Przemienienia Pańskiego z 1789 roku. Kolejna została dostawiona w 1905 roku. Kościół w </a:t>
            </a:r>
            <a:r>
              <a:rPr lang="pl-PL" sz="1400" u="sng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latach 90. XX wieku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 był 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remontowany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.Budowla jest drewniana, składa się z jednej 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nawy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, ma konstrukcję 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zrębową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. Świątynia jest </a:t>
            </a:r>
            <a:r>
              <a:rPr lang="pl-PL" sz="1400" u="sng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orientowana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.</a:t>
            </a:r>
            <a:endParaRPr lang="pl-PL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465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47ED6B-F103-36F9-9B06-11CE3E19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accent2">
                    <a:lumMod val="76000"/>
                  </a:schemeClr>
                </a:solidFill>
              </a:rPr>
              <a:t>Szkoła Podstawowa </a:t>
            </a:r>
            <a:r>
              <a:rPr lang="pl-PL" dirty="0" err="1">
                <a:solidFill>
                  <a:schemeClr val="accent2">
                    <a:lumMod val="76000"/>
                  </a:schemeClr>
                </a:solidFill>
              </a:rPr>
              <a:t>im.Marii</a:t>
            </a:r>
            <a:r>
              <a:rPr lang="pl-PL" dirty="0">
                <a:solidFill>
                  <a:schemeClr val="accent2">
                    <a:lumMod val="76000"/>
                  </a:schemeClr>
                </a:solidFill>
              </a:rPr>
              <a:t> Konopnickiej</a:t>
            </a:r>
          </a:p>
        </p:txBody>
      </p:sp>
      <p:pic>
        <p:nvPicPr>
          <p:cNvPr id="5" name="Symbol zastępczy obrazu 4" descr="Obraz zawierający na wolnym powietrzu, chmura, niebo, ziemia&#10;&#10;Zawartość wygenerowana przez AI może być niepoprawna.">
            <a:extLst>
              <a:ext uri="{FF2B5EF4-FFF2-40B4-BE49-F238E27FC236}">
                <a16:creationId xmlns:a16="http://schemas.microsoft.com/office/drawing/2014/main" id="{4EE0E534-0BB9-4D6B-44ED-5639E7D264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/>
        </p:blipFill>
        <p:spPr/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95ECB0A-7110-4A48-6710-96BBD49F8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sz="2000" dirty="0">
                <a:latin typeface="Aptos Narrow"/>
              </a:rPr>
              <a:t>W szkole znajduje się </a:t>
            </a:r>
            <a:r>
              <a:rPr lang="pl-PL" sz="2000" err="1">
                <a:latin typeface="Aptos Narrow"/>
              </a:rPr>
              <a:t>przedszkole,plac</a:t>
            </a:r>
            <a:r>
              <a:rPr lang="pl-PL" sz="2000" dirty="0">
                <a:latin typeface="Aptos Narrow"/>
              </a:rPr>
              <a:t> zabaw i biblioteka publiczna.</a:t>
            </a:r>
          </a:p>
        </p:txBody>
      </p:sp>
    </p:spTree>
    <p:extLst>
      <p:ext uri="{BB962C8B-B14F-4D97-AF65-F5344CB8AC3E}">
        <p14:creationId xmlns:p14="http://schemas.microsoft.com/office/powerpoint/2010/main" val="34418784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586861" y="-553943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83AA2EC-F23E-1707-1E36-52A71CCE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7951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Miasteczko</a:t>
            </a:r>
            <a:r>
              <a:rPr lang="en-US" sz="4400" dirty="0"/>
              <a:t> </a:t>
            </a:r>
            <a:r>
              <a:rPr lang="en-US" sz="4400" dirty="0" err="1"/>
              <a:t>ruchu</a:t>
            </a:r>
            <a:r>
              <a:rPr lang="en-US" sz="4400" dirty="0"/>
              <a:t> </a:t>
            </a:r>
            <a:r>
              <a:rPr lang="en-US" sz="4400" dirty="0" err="1"/>
              <a:t>Drogowego</a:t>
            </a:r>
            <a:r>
              <a:rPr lang="en-US" sz="4400" dirty="0"/>
              <a:t> 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9891DD5-E275-E3FF-9E0C-6DEAC53F6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1825625"/>
            <a:ext cx="479516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/>
                <a:cs typeface="Arial"/>
              </a:rPr>
              <a:t>Miasteczko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znajduje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sie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przy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szkole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podstawowej</a:t>
            </a:r>
            <a:r>
              <a:rPr lang="en-US" sz="2000" dirty="0">
                <a:latin typeface="Arial"/>
                <a:cs typeface="Arial"/>
              </a:rPr>
              <a:t> w </a:t>
            </a:r>
            <a:r>
              <a:rPr lang="en-US" sz="2000" dirty="0" err="1">
                <a:latin typeface="Arial"/>
                <a:cs typeface="Arial"/>
              </a:rPr>
              <a:t>Godzieszach</a:t>
            </a:r>
            <a:r>
              <a:rPr lang="en-US" sz="2000" dirty="0">
                <a:latin typeface="Arial"/>
                <a:cs typeface="Arial"/>
              </a:rPr>
              <a:t> Wiel</a:t>
            </a:r>
          </a:p>
        </p:txBody>
      </p:sp>
      <p:pic>
        <p:nvPicPr>
          <p:cNvPr id="7" name="Obraz 6" descr="Obraz zawierający na wolnym powietrzu, niebo, chmura, dom&#10;&#10;Zawartość wygenerowana przez AI może być niepoprawna.">
            <a:extLst>
              <a:ext uri="{FF2B5EF4-FFF2-40B4-BE49-F238E27FC236}">
                <a16:creationId xmlns:a16="http://schemas.microsoft.com/office/drawing/2014/main" id="{1F87339A-125D-78DB-8524-585A2961C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10" r="889" b="-5"/>
          <a:stretch/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6" name="Obraz 5" descr="Obraz zawierający na wolnym powietrzu, niebo, drzewo, ziemia&#10;&#10;Zawartość wygenerowana przez AI może być niepoprawna.">
            <a:extLst>
              <a:ext uri="{FF2B5EF4-FFF2-40B4-BE49-F238E27FC236}">
                <a16:creationId xmlns:a16="http://schemas.microsoft.com/office/drawing/2014/main" id="{A059941B-9835-2037-3B60-142C22552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31092"/>
          <a:stretch/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5" name="Symbol zastępczy obrazu 4" descr="Obraz zawierający na wolnym powietrzu, drzewo, niebo, roślina&#10;&#10;Zawartość wygenerowana przez AI może być niepoprawna.">
            <a:extLst>
              <a:ext uri="{FF2B5EF4-FFF2-40B4-BE49-F238E27FC236}">
                <a16:creationId xmlns:a16="http://schemas.microsoft.com/office/drawing/2014/main" id="{1DEC7D5D-CFC0-4B5E-3E7C-35484C4F46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r="7921" b="1"/>
          <a:stretch/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8" name="Obraz 7" descr="Obraz zawierający tekst, na wolnym powietrzu, drzewo, znak&#10;&#10;Zawartość wygenerowana przez AI może być niepoprawna.">
            <a:extLst>
              <a:ext uri="{FF2B5EF4-FFF2-40B4-BE49-F238E27FC236}">
                <a16:creationId xmlns:a16="http://schemas.microsoft.com/office/drawing/2014/main" id="{FAAA178E-CF3B-A273-81F4-0B99362C1C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64" r="11996" b="3"/>
          <a:stretch/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47808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99EF4DF-55A0-33BC-B1A7-07005E3F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100" dirty="0"/>
              <a:t>Mural </a:t>
            </a:r>
            <a:r>
              <a:rPr lang="en-US" sz="3100" dirty="0" err="1"/>
              <a:t>na</a:t>
            </a:r>
            <a:r>
              <a:rPr lang="en-US" sz="3100" dirty="0"/>
              <a:t> </a:t>
            </a:r>
            <a:r>
              <a:rPr lang="en-US" sz="3100" dirty="0" err="1"/>
              <a:t>budynku</a:t>
            </a:r>
            <a:r>
              <a:rPr lang="en-US" sz="3100" dirty="0"/>
              <a:t> </a:t>
            </a:r>
            <a:r>
              <a:rPr lang="en-US" sz="3100" dirty="0" err="1"/>
              <a:t>Tradycji</a:t>
            </a:r>
            <a:r>
              <a:rPr lang="en-US" sz="3100" dirty="0"/>
              <a:t> w </a:t>
            </a:r>
            <a:r>
              <a:rPr lang="en-US" sz="3100" dirty="0" err="1"/>
              <a:t>Godzieszach</a:t>
            </a:r>
            <a:r>
              <a:rPr lang="en-US" sz="3100" dirty="0"/>
              <a:t> </a:t>
            </a:r>
            <a:r>
              <a:rPr lang="en-US" sz="3100" dirty="0" err="1"/>
              <a:t>Wielkich</a:t>
            </a:r>
          </a:p>
        </p:txBody>
      </p:sp>
      <p:pic>
        <p:nvPicPr>
          <p:cNvPr id="9" name="Symbol zastępczy obrazu 8" descr="Obraz zawierający na wolnym powietrzu, roślina, niebo, drzewo&#10;&#10;Zawartość wygenerowana przez AI może być niepoprawna.">
            <a:extLst>
              <a:ext uri="{FF2B5EF4-FFF2-40B4-BE49-F238E27FC236}">
                <a16:creationId xmlns:a16="http://schemas.microsoft.com/office/drawing/2014/main" id="{77BD3969-6AA6-ADF9-803C-E47F2309A5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92038B6-3FB7-7F9F-78C7-C4E73C51E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3193" y="2418408"/>
            <a:ext cx="2942813" cy="35402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Budynek</a:t>
            </a:r>
            <a:r>
              <a:rPr lang="en-US" sz="2000" dirty="0"/>
              <a:t> </a:t>
            </a:r>
            <a:r>
              <a:rPr lang="en-US" sz="2000" dirty="0" err="1"/>
              <a:t>został</a:t>
            </a:r>
            <a:r>
              <a:rPr lang="en-US" sz="2000" dirty="0"/>
              <a:t> </a:t>
            </a:r>
            <a:r>
              <a:rPr lang="en-US" sz="2000" dirty="0" err="1"/>
              <a:t>otwarty</a:t>
            </a:r>
            <a:r>
              <a:rPr lang="en-US" sz="2000" dirty="0"/>
              <a:t> 10 </a:t>
            </a:r>
            <a:r>
              <a:rPr lang="en-US" sz="2000" dirty="0" err="1"/>
              <a:t>Listopada</a:t>
            </a:r>
            <a:r>
              <a:rPr lang="en-US" sz="2000" dirty="0"/>
              <a:t> w 2018 </a:t>
            </a:r>
            <a:r>
              <a:rPr lang="en-US" sz="2000" dirty="0" err="1"/>
              <a:t>roku</a:t>
            </a: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1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B1B5AD2-F2D9-B9F5-DD16-CCEAD9861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34720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 err="1"/>
              <a:t>Ochotnicza</a:t>
            </a:r>
            <a:r>
              <a:rPr lang="en-US" sz="5600" dirty="0"/>
              <a:t> </a:t>
            </a:r>
            <a:r>
              <a:rPr lang="en-US" sz="5600" dirty="0" err="1"/>
              <a:t>Straż</a:t>
            </a:r>
            <a:r>
              <a:rPr lang="en-US" sz="5600" dirty="0"/>
              <a:t> </a:t>
            </a:r>
            <a:r>
              <a:rPr lang="en-US" sz="5600" dirty="0" err="1"/>
              <a:t>Pożarna</a:t>
            </a:r>
            <a:r>
              <a:rPr lang="en-US" sz="5600" dirty="0"/>
              <a:t> </a:t>
            </a: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na wolnym powietrzu, drzewo, ziemia, niebo&#10;&#10;Zawartość wygenerowana przez AI może być niepoprawna.">
            <a:extLst>
              <a:ext uri="{FF2B5EF4-FFF2-40B4-BE49-F238E27FC236}">
                <a16:creationId xmlns:a16="http://schemas.microsoft.com/office/drawing/2014/main" id="{A829595E-47D3-235F-CF4E-1B515E73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9" b="21631"/>
          <a:stretch/>
        </p:blipFill>
        <p:spPr>
          <a:xfrm>
            <a:off x="279143" y="299508"/>
            <a:ext cx="5221625" cy="3010397"/>
          </a:xfrm>
          <a:prstGeom prst="rect">
            <a:avLst/>
          </a:prstGeom>
        </p:spPr>
      </p:pic>
      <p:pic>
        <p:nvPicPr>
          <p:cNvPr id="5" name="Symbol zastępczy obrazu 4" descr="Obraz zawierający niebo, na wolnym powietrzu, tekst, Pojazd lądowy&#10;&#10;Zawartość wygenerowana przez AI może być niepoprawna.">
            <a:extLst>
              <a:ext uri="{FF2B5EF4-FFF2-40B4-BE49-F238E27FC236}">
                <a16:creationId xmlns:a16="http://schemas.microsoft.com/office/drawing/2014/main" id="{AD535038-2FE2-9DC4-B889-CE72B6C05E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3740" b="19389"/>
          <a:stretch/>
        </p:blipFill>
        <p:spPr>
          <a:xfrm>
            <a:off x="279143" y="3548095"/>
            <a:ext cx="5221625" cy="3010397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8AA2CF0-F96D-226E-7603-3124EFE40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2583" y="2645922"/>
            <a:ext cx="4434721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Mural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na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budynku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Straży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Pożarnej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 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zabytkowa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sikawka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ręczna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I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motopompa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 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565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F8ED18-91E3-7D0A-2585-F13A2B5A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Siłownia zewnętrzna </a:t>
            </a:r>
          </a:p>
        </p:txBody>
      </p:sp>
      <p:pic>
        <p:nvPicPr>
          <p:cNvPr id="5" name="Symbol zastępczy zawartości 4" descr="Obraz zawierający na wolnym powietrzu, ziemia, roślina, drzewo&#10;&#10;Zawartość wygenerowana przez AI może być niepoprawna.">
            <a:extLst>
              <a:ext uri="{FF2B5EF4-FFF2-40B4-BE49-F238E27FC236}">
                <a16:creationId xmlns:a16="http://schemas.microsoft.com/office/drawing/2014/main" id="{29B0F150-E600-86BB-EA16-98FB561F1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1943894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23138799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7D1241-8C99-7DE0-26AB-72B94A37B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Plac zabaw w Godzieszach Wielkich </a:t>
            </a:r>
          </a:p>
        </p:txBody>
      </p:sp>
      <p:pic>
        <p:nvPicPr>
          <p:cNvPr id="4" name="Symbol zastępczy zawartości 3" descr="Obraz zawierający na wolnym powietrzu, ziemia, niebo, drabinki&#10;&#10;Zawartość wygenerowana przez AI może być niepoprawna.">
            <a:extLst>
              <a:ext uri="{FF2B5EF4-FFF2-40B4-BE49-F238E27FC236}">
                <a16:creationId xmlns:a16="http://schemas.microsoft.com/office/drawing/2014/main" id="{B4B076D0-712B-BE4A-D744-B4F7608DA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1943894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117515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5DC18A-D423-8FAC-D1C3-82F1A2B55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Park przy Cmentarzu </a:t>
            </a:r>
          </a:p>
        </p:txBody>
      </p:sp>
      <p:pic>
        <p:nvPicPr>
          <p:cNvPr id="5" name="Symbol zastępczy obrazu 4" descr="Obraz zawierający na wolnym powietrzu, niebo, roślina, ziemia&#10;&#10;Zawartość wygenerowana przez AI może być niepoprawna.">
            <a:extLst>
              <a:ext uri="{FF2B5EF4-FFF2-40B4-BE49-F238E27FC236}">
                <a16:creationId xmlns:a16="http://schemas.microsoft.com/office/drawing/2014/main" id="{AAB32ABD-7D23-785B-D9A9-A95425199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835310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0341612-DB64-EC81-8473-D2EE9430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Nauka jazdy przy cmentarzu W Godzieszach </a:t>
            </a:r>
          </a:p>
        </p:txBody>
      </p:sp>
      <p:pic>
        <p:nvPicPr>
          <p:cNvPr id="5" name="Symbol zastępczy obrazu 4" descr="Obraz zawierający na wolnym powietrzu, niebo, ziemia, drzewo&#10;&#10;Zawartość wygenerowana przez AI może być niepoprawna.">
            <a:extLst>
              <a:ext uri="{FF2B5EF4-FFF2-40B4-BE49-F238E27FC236}">
                <a16:creationId xmlns:a16="http://schemas.microsoft.com/office/drawing/2014/main" id="{EDFCB23C-A0A8-D47F-D5DD-1F30AE81A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892" r="2" b="19556"/>
          <a:stretch/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781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83B1BEA-1159-4AE5-AD9B-9440E5189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C5ADE5-1E3C-8988-7268-D2F840E5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81000"/>
            <a:ext cx="3419856" cy="2003057"/>
          </a:xfrm>
        </p:spPr>
        <p:txBody>
          <a:bodyPr anchor="ctr">
            <a:normAutofit fontScale="90000"/>
          </a:bodyPr>
          <a:lstStyle/>
          <a:p>
            <a:r>
              <a:rPr lang="pl-PL" sz="4800" dirty="0"/>
              <a:t>Klub </a:t>
            </a:r>
            <a:r>
              <a:rPr lang="pl-PL" sz="4800" dirty="0" err="1"/>
              <a:t>Sporotowy</a:t>
            </a:r>
            <a:r>
              <a:rPr lang="pl-PL" sz="4800" dirty="0"/>
              <a:t> Godziesze Wielkie  LKS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D50C310-510F-45B8-81D2-BE905D5C6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570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7ED3BD-0AE8-0102-0D15-D7BF37A56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381000"/>
            <a:ext cx="6894576" cy="2003057"/>
          </a:xfrm>
        </p:spPr>
        <p:txBody>
          <a:bodyPr anchor="ctr">
            <a:normAutofit/>
          </a:bodyPr>
          <a:lstStyle/>
          <a:p>
            <a:r>
              <a:rPr lang="en-US" sz="2200" dirty="0"/>
              <a:t>LKS </a:t>
            </a:r>
            <a:r>
              <a:rPr lang="en-US" sz="2200" dirty="0" err="1"/>
              <a:t>Został</a:t>
            </a:r>
            <a:r>
              <a:rPr lang="en-US" sz="2200" dirty="0"/>
              <a:t> </a:t>
            </a:r>
            <a:r>
              <a:rPr lang="en-US" sz="2200" dirty="0" err="1"/>
              <a:t>założony</a:t>
            </a:r>
            <a:r>
              <a:rPr lang="en-US" sz="2200" dirty="0"/>
              <a:t> 24 </a:t>
            </a:r>
            <a:r>
              <a:rPr lang="en-US" sz="2200" dirty="0" err="1"/>
              <a:t>Listopada</a:t>
            </a:r>
            <a:r>
              <a:rPr lang="en-US" sz="2200" dirty="0"/>
              <a:t> 2008  </a:t>
            </a:r>
            <a:r>
              <a:rPr lang="en-US" sz="2200" dirty="0" err="1"/>
              <a:t>roku</a:t>
            </a:r>
            <a:r>
              <a:rPr lang="en-US" sz="2200" dirty="0"/>
              <a:t> </a:t>
            </a:r>
          </a:p>
        </p:txBody>
      </p:sp>
      <p:pic>
        <p:nvPicPr>
          <p:cNvPr id="4" name="Symbol zastępczy zawartości 3" descr="Obraz zawierający trawa, na wolnym powietrzu, niebo, chmura&#10;&#10;Zawartość wygenerowana przez AI może być niepoprawna.">
            <a:extLst>
              <a:ext uri="{FF2B5EF4-FFF2-40B4-BE49-F238E27FC236}">
                <a16:creationId xmlns:a16="http://schemas.microsoft.com/office/drawing/2014/main" id="{84114D06-ED9C-7DCD-DDC1-B1FFA2B6C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6" b="6885"/>
          <a:stretch/>
        </p:blipFill>
        <p:spPr>
          <a:xfrm>
            <a:off x="8" y="2668687"/>
            <a:ext cx="6095992" cy="4189309"/>
          </a:xfrm>
          <a:custGeom>
            <a:avLst/>
            <a:gdLst/>
            <a:ahLst/>
            <a:cxnLst/>
            <a:rect l="l" t="t" r="r" b="b"/>
            <a:pathLst>
              <a:path w="6005375" h="4189309">
                <a:moveTo>
                  <a:pt x="5422311" y="873"/>
                </a:moveTo>
                <a:cubicBezTo>
                  <a:pt x="5467738" y="-1249"/>
                  <a:pt x="5513346" y="499"/>
                  <a:pt x="5558643" y="6137"/>
                </a:cubicBezTo>
                <a:cubicBezTo>
                  <a:pt x="5633356" y="13367"/>
                  <a:pt x="5708323" y="18441"/>
                  <a:pt x="5783036" y="26052"/>
                </a:cubicBezTo>
                <a:cubicBezTo>
                  <a:pt x="5816269" y="29477"/>
                  <a:pt x="5849884" y="16792"/>
                  <a:pt x="5882612" y="28462"/>
                </a:cubicBezTo>
                <a:cubicBezTo>
                  <a:pt x="5909726" y="38166"/>
                  <a:pt x="5937089" y="43856"/>
                  <a:pt x="5964555" y="46416"/>
                </a:cubicBezTo>
                <a:lnTo>
                  <a:pt x="5997178" y="46088"/>
                </a:lnTo>
                <a:lnTo>
                  <a:pt x="5995170" y="275470"/>
                </a:lnTo>
                <a:cubicBezTo>
                  <a:pt x="5993432" y="411056"/>
                  <a:pt x="5993035" y="546624"/>
                  <a:pt x="5999656" y="682159"/>
                </a:cubicBezTo>
                <a:cubicBezTo>
                  <a:pt x="6009854" y="891918"/>
                  <a:pt x="6003364" y="1101545"/>
                  <a:pt x="5999656" y="1311172"/>
                </a:cubicBezTo>
                <a:cubicBezTo>
                  <a:pt x="5992506" y="1713210"/>
                  <a:pt x="6003364" y="2114718"/>
                  <a:pt x="5998730" y="2516227"/>
                </a:cubicBezTo>
                <a:cubicBezTo>
                  <a:pt x="5996744" y="2694204"/>
                  <a:pt x="5998994" y="2871916"/>
                  <a:pt x="6003364" y="3049893"/>
                </a:cubicBezTo>
                <a:cubicBezTo>
                  <a:pt x="6009720" y="3304015"/>
                  <a:pt x="5999922" y="3558268"/>
                  <a:pt x="5989196" y="3812257"/>
                </a:cubicBezTo>
                <a:cubicBezTo>
                  <a:pt x="5985594" y="3882097"/>
                  <a:pt x="5984646" y="3952020"/>
                  <a:pt x="5986348" y="4021878"/>
                </a:cubicBezTo>
                <a:lnTo>
                  <a:pt x="5996786" y="4189309"/>
                </a:lnTo>
                <a:lnTo>
                  <a:pt x="0" y="4189309"/>
                </a:lnTo>
                <a:lnTo>
                  <a:pt x="0" y="27247"/>
                </a:lnTo>
                <a:lnTo>
                  <a:pt x="495" y="27408"/>
                </a:lnTo>
                <a:cubicBezTo>
                  <a:pt x="5176" y="27551"/>
                  <a:pt x="10686" y="26465"/>
                  <a:pt x="17314" y="23896"/>
                </a:cubicBezTo>
                <a:cubicBezTo>
                  <a:pt x="33823" y="19050"/>
                  <a:pt x="50862" y="16234"/>
                  <a:pt x="68053" y="15524"/>
                </a:cubicBezTo>
                <a:cubicBezTo>
                  <a:pt x="200481" y="-1093"/>
                  <a:pt x="333037" y="3346"/>
                  <a:pt x="466100" y="8801"/>
                </a:cubicBezTo>
                <a:cubicBezTo>
                  <a:pt x="697850" y="18187"/>
                  <a:pt x="929854" y="29096"/>
                  <a:pt x="1161985" y="25798"/>
                </a:cubicBezTo>
                <a:cubicBezTo>
                  <a:pt x="1397540" y="22373"/>
                  <a:pt x="1632588" y="29604"/>
                  <a:pt x="1867890" y="39117"/>
                </a:cubicBezTo>
                <a:cubicBezTo>
                  <a:pt x="1971017" y="43050"/>
                  <a:pt x="2074779" y="46982"/>
                  <a:pt x="2176256" y="17680"/>
                </a:cubicBezTo>
                <a:cubicBezTo>
                  <a:pt x="2199190" y="12314"/>
                  <a:pt x="2223101" y="12834"/>
                  <a:pt x="2245769" y="19202"/>
                </a:cubicBezTo>
                <a:cubicBezTo>
                  <a:pt x="2359678" y="45713"/>
                  <a:pt x="2474221" y="53578"/>
                  <a:pt x="2589398" y="27447"/>
                </a:cubicBezTo>
                <a:cubicBezTo>
                  <a:pt x="2721802" y="-1220"/>
                  <a:pt x="2858087" y="-7347"/>
                  <a:pt x="2992519" y="9308"/>
                </a:cubicBezTo>
                <a:cubicBezTo>
                  <a:pt x="3115435" y="23008"/>
                  <a:pt x="3238984" y="37849"/>
                  <a:pt x="3362153" y="26813"/>
                </a:cubicBezTo>
                <a:cubicBezTo>
                  <a:pt x="3556737" y="9308"/>
                  <a:pt x="3751067" y="24530"/>
                  <a:pt x="3945651" y="29223"/>
                </a:cubicBezTo>
                <a:cubicBezTo>
                  <a:pt x="4010343" y="30745"/>
                  <a:pt x="4075416" y="44064"/>
                  <a:pt x="4139727" y="32141"/>
                </a:cubicBezTo>
                <a:cubicBezTo>
                  <a:pt x="4241079" y="13367"/>
                  <a:pt x="4341288" y="20597"/>
                  <a:pt x="4442766" y="31126"/>
                </a:cubicBezTo>
                <a:cubicBezTo>
                  <a:pt x="4637096" y="51422"/>
                  <a:pt x="4831299" y="61189"/>
                  <a:pt x="5024742" y="23134"/>
                </a:cubicBezTo>
                <a:cubicBezTo>
                  <a:pt x="5084742" y="11211"/>
                  <a:pt x="5144359" y="4361"/>
                  <a:pt x="5205373" y="20344"/>
                </a:cubicBezTo>
                <a:cubicBezTo>
                  <a:pt x="5232315" y="26496"/>
                  <a:pt x="5260361" y="25976"/>
                  <a:pt x="5287062" y="18822"/>
                </a:cubicBezTo>
                <a:cubicBezTo>
                  <a:pt x="5331637" y="8985"/>
                  <a:pt x="5376883" y="2995"/>
                  <a:pt x="5422311" y="873"/>
                </a:cubicBezTo>
                <a:close/>
              </a:path>
            </a:pathLst>
          </a:custGeom>
        </p:spPr>
      </p:pic>
      <p:pic>
        <p:nvPicPr>
          <p:cNvPr id="5" name="Obraz 4" descr="Obraz zawierający trawa, na wolnym powietrzu, niebo, pole&#10;&#10;Zawartość wygenerowana przez AI może być niepoprawna.">
            <a:extLst>
              <a:ext uri="{FF2B5EF4-FFF2-40B4-BE49-F238E27FC236}">
                <a16:creationId xmlns:a16="http://schemas.microsoft.com/office/drawing/2014/main" id="{171E765C-0AF8-3500-BE7A-ADD0F2AF8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14" r="-3" b="5052"/>
          <a:stretch/>
        </p:blipFill>
        <p:spPr>
          <a:xfrm>
            <a:off x="6019800" y="2657872"/>
            <a:ext cx="6172193" cy="4200116"/>
          </a:xfrm>
          <a:custGeom>
            <a:avLst/>
            <a:gdLst/>
            <a:ahLst/>
            <a:cxnLst/>
            <a:rect l="l" t="t" r="r" b="b"/>
            <a:pathLst>
              <a:path w="6006950" h="4200116">
                <a:moveTo>
                  <a:pt x="1035902" y="878"/>
                </a:moveTo>
                <a:cubicBezTo>
                  <a:pt x="1135908" y="5076"/>
                  <a:pt x="1234824" y="23223"/>
                  <a:pt x="1334526" y="31024"/>
                </a:cubicBezTo>
                <a:cubicBezTo>
                  <a:pt x="1429408" y="38508"/>
                  <a:pt x="1524290" y="49417"/>
                  <a:pt x="1619679" y="34449"/>
                </a:cubicBezTo>
                <a:cubicBezTo>
                  <a:pt x="1713242" y="21726"/>
                  <a:pt x="1807870" y="18745"/>
                  <a:pt x="1902041" y="25570"/>
                </a:cubicBezTo>
                <a:cubicBezTo>
                  <a:pt x="2006183" y="30770"/>
                  <a:pt x="2110071" y="48021"/>
                  <a:pt x="2214847" y="33561"/>
                </a:cubicBezTo>
                <a:cubicBezTo>
                  <a:pt x="2228052" y="32216"/>
                  <a:pt x="2241384" y="33954"/>
                  <a:pt x="2253790" y="38635"/>
                </a:cubicBezTo>
                <a:cubicBezTo>
                  <a:pt x="2294520" y="52169"/>
                  <a:pt x="2338397" y="53007"/>
                  <a:pt x="2379622" y="41045"/>
                </a:cubicBezTo>
                <a:cubicBezTo>
                  <a:pt x="2431756" y="27168"/>
                  <a:pt x="2486503" y="26254"/>
                  <a:pt x="2539069" y="38381"/>
                </a:cubicBezTo>
                <a:cubicBezTo>
                  <a:pt x="2617207" y="55379"/>
                  <a:pt x="2695598" y="72123"/>
                  <a:pt x="2776908" y="58169"/>
                </a:cubicBezTo>
                <a:cubicBezTo>
                  <a:pt x="2824222" y="50178"/>
                  <a:pt x="2868111" y="30770"/>
                  <a:pt x="2914791" y="21637"/>
                </a:cubicBezTo>
                <a:cubicBezTo>
                  <a:pt x="3049249" y="-4620"/>
                  <a:pt x="3184976" y="3244"/>
                  <a:pt x="3320703" y="12124"/>
                </a:cubicBezTo>
                <a:cubicBezTo>
                  <a:pt x="3453259" y="20876"/>
                  <a:pt x="3585179" y="38888"/>
                  <a:pt x="3718496" y="36225"/>
                </a:cubicBezTo>
                <a:cubicBezTo>
                  <a:pt x="3746884" y="36440"/>
                  <a:pt x="3775210" y="38812"/>
                  <a:pt x="3803230" y="43328"/>
                </a:cubicBezTo>
                <a:cubicBezTo>
                  <a:pt x="3907245" y="57028"/>
                  <a:pt x="4011767" y="69966"/>
                  <a:pt x="4114640" y="42313"/>
                </a:cubicBezTo>
                <a:cubicBezTo>
                  <a:pt x="4206871" y="17312"/>
                  <a:pt x="4303111" y="10677"/>
                  <a:pt x="4397891" y="22779"/>
                </a:cubicBezTo>
                <a:cubicBezTo>
                  <a:pt x="4522696" y="39130"/>
                  <a:pt x="4648846" y="42707"/>
                  <a:pt x="4774374" y="33434"/>
                </a:cubicBezTo>
                <a:cubicBezTo>
                  <a:pt x="4813773" y="29515"/>
                  <a:pt x="4853387" y="28107"/>
                  <a:pt x="4892977" y="29248"/>
                </a:cubicBezTo>
                <a:cubicBezTo>
                  <a:pt x="5181681" y="42440"/>
                  <a:pt x="5471273" y="25062"/>
                  <a:pt x="5759471" y="55759"/>
                </a:cubicBezTo>
                <a:cubicBezTo>
                  <a:pt x="5805028" y="61131"/>
                  <a:pt x="5850896" y="61524"/>
                  <a:pt x="5896277" y="57017"/>
                </a:cubicBezTo>
                <a:lnTo>
                  <a:pt x="6006950" y="33749"/>
                </a:lnTo>
                <a:lnTo>
                  <a:pt x="6006950" y="4200116"/>
                </a:lnTo>
                <a:lnTo>
                  <a:pt x="13501" y="4200116"/>
                </a:lnTo>
                <a:lnTo>
                  <a:pt x="28554" y="3862213"/>
                </a:lnTo>
                <a:cubicBezTo>
                  <a:pt x="30457" y="3736758"/>
                  <a:pt x="27411" y="3611386"/>
                  <a:pt x="15626" y="3486312"/>
                </a:cubicBezTo>
                <a:cubicBezTo>
                  <a:pt x="-847" y="3333707"/>
                  <a:pt x="-4304" y="3179990"/>
                  <a:pt x="5296" y="3026802"/>
                </a:cubicBezTo>
                <a:cubicBezTo>
                  <a:pt x="11786" y="2939137"/>
                  <a:pt x="18539" y="2851472"/>
                  <a:pt x="22776" y="2763676"/>
                </a:cubicBezTo>
                <a:cubicBezTo>
                  <a:pt x="28180" y="2638786"/>
                  <a:pt x="25173" y="2513673"/>
                  <a:pt x="13771" y="2389181"/>
                </a:cubicBezTo>
                <a:cubicBezTo>
                  <a:pt x="4237" y="2294247"/>
                  <a:pt x="3177" y="2198663"/>
                  <a:pt x="10593" y="2103543"/>
                </a:cubicBezTo>
                <a:cubicBezTo>
                  <a:pt x="25690" y="1941590"/>
                  <a:pt x="9931" y="1779636"/>
                  <a:pt x="5032" y="1617814"/>
                </a:cubicBezTo>
                <a:cubicBezTo>
                  <a:pt x="-3577" y="1320125"/>
                  <a:pt x="20393" y="1022570"/>
                  <a:pt x="9666" y="724882"/>
                </a:cubicBezTo>
                <a:cubicBezTo>
                  <a:pt x="3841" y="577627"/>
                  <a:pt x="16420" y="430504"/>
                  <a:pt x="9666" y="283249"/>
                </a:cubicBezTo>
                <a:cubicBezTo>
                  <a:pt x="6885" y="230875"/>
                  <a:pt x="4568" y="178502"/>
                  <a:pt x="3409" y="126111"/>
                </a:cubicBezTo>
                <a:lnTo>
                  <a:pt x="3819" y="33427"/>
                </a:lnTo>
                <a:lnTo>
                  <a:pt x="31797" y="28723"/>
                </a:lnTo>
                <a:cubicBezTo>
                  <a:pt x="147177" y="14068"/>
                  <a:pt x="264046" y="13354"/>
                  <a:pt x="379873" y="26711"/>
                </a:cubicBezTo>
                <a:cubicBezTo>
                  <a:pt x="443931" y="35083"/>
                  <a:pt x="508243" y="47768"/>
                  <a:pt x="573442" y="35083"/>
                </a:cubicBezTo>
                <a:cubicBezTo>
                  <a:pt x="579581" y="33992"/>
                  <a:pt x="585759" y="36757"/>
                  <a:pt x="589044" y="42060"/>
                </a:cubicBezTo>
                <a:cubicBezTo>
                  <a:pt x="621264" y="81382"/>
                  <a:pt x="663123" y="80114"/>
                  <a:pt x="705871" y="67429"/>
                </a:cubicBezTo>
                <a:cubicBezTo>
                  <a:pt x="733929" y="58740"/>
                  <a:pt x="761430" y="48326"/>
                  <a:pt x="788194" y="36225"/>
                </a:cubicBezTo>
                <a:cubicBezTo>
                  <a:pt x="835052" y="16792"/>
                  <a:pt x="884827" y="5299"/>
                  <a:pt x="935464" y="2230"/>
                </a:cubicBezTo>
                <a:cubicBezTo>
                  <a:pt x="969111" y="-370"/>
                  <a:pt x="1002567" y="-521"/>
                  <a:pt x="1035902" y="87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2859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na wolnym powietrzu, drzewo, tekst, roślina&#10;&#10;Zawartość wygenerowana przez AI może być niepoprawna.">
            <a:extLst>
              <a:ext uri="{FF2B5EF4-FFF2-40B4-BE49-F238E27FC236}">
                <a16:creationId xmlns:a16="http://schemas.microsoft.com/office/drawing/2014/main" id="{F776D389-E06B-A207-B1D0-4E68F5C454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" r="17746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7" name="Obraz 6" descr="Obraz zawierający na wolnym powietrzu, drzewo, niebo, roślina&#10;&#10;Zawartość wygenerowana przez AI może być niepoprawna.">
            <a:extLst>
              <a:ext uri="{FF2B5EF4-FFF2-40B4-BE49-F238E27FC236}">
                <a16:creationId xmlns:a16="http://schemas.microsoft.com/office/drawing/2014/main" id="{E04FDBE3-F4B4-5193-B9B6-B63EAB8D7F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57" r="4748" b="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Symbol zastępczy obrazu 4" descr="Obraz zawierający na wolnym powietrzu, drzewo, niebo, ziemia&#10;&#10;Zawartość wygenerowana przez AI może być niepoprawna.">
            <a:extLst>
              <a:ext uri="{FF2B5EF4-FFF2-40B4-BE49-F238E27FC236}">
                <a16:creationId xmlns:a16="http://schemas.microsoft.com/office/drawing/2014/main" id="{C101263F-1341-7A08-A780-90D43C554D8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10315" r="-1" b="25111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39B2BE3-CDBD-5588-4C8A-8A9F65085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400" kern="1200" dirty="0" err="1">
                <a:latin typeface="+mj-lt"/>
                <a:ea typeface="+mj-ea"/>
                <a:cs typeface="+mj-cs"/>
              </a:rPr>
              <a:t>Ośrodek</a:t>
            </a:r>
            <a:r>
              <a:rPr lang="en-US" sz="3400" dirty="0"/>
              <a:t>                        </a:t>
            </a:r>
            <a:r>
              <a:rPr lang="en-US" sz="3400" dirty="0" err="1"/>
              <a:t>Rekreacyjno-Sportowy</a:t>
            </a:r>
            <a:r>
              <a:rPr lang="en-US" sz="3400" dirty="0"/>
              <a:t>                         </a:t>
            </a:r>
            <a:r>
              <a:rPr lang="en-US" sz="3400" dirty="0" err="1"/>
              <a:t>Szwacin</a:t>
            </a:r>
            <a:endParaRPr lang="en-US" sz="3400" kern="1200" dirty="0" err="1"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C7D349-9759-99BE-B27B-00B42A4E4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36667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Odbywają</a:t>
            </a:r>
            <a:r>
              <a:rPr lang="en-US" sz="2000" dirty="0"/>
              <a:t> </a:t>
            </a:r>
            <a:r>
              <a:rPr lang="en-US" sz="2000" dirty="0" err="1"/>
              <a:t>się</a:t>
            </a:r>
            <a:r>
              <a:rPr lang="en-US" sz="2000" dirty="0"/>
              <a:t> tam </a:t>
            </a:r>
            <a:r>
              <a:rPr lang="en-US" sz="2000" dirty="0" err="1"/>
              <a:t>różne</a:t>
            </a:r>
            <a:r>
              <a:rPr lang="en-US" sz="2000" dirty="0"/>
              <a:t> </a:t>
            </a:r>
            <a:r>
              <a:rPr lang="en-US" sz="2000" dirty="0" err="1"/>
              <a:t>zawody</a:t>
            </a:r>
            <a:r>
              <a:rPr lang="en-US" sz="2000" dirty="0"/>
              <a:t> </a:t>
            </a:r>
            <a:r>
              <a:rPr lang="en-US" sz="2000" dirty="0" err="1"/>
              <a:t>sporotwe</a:t>
            </a:r>
            <a:r>
              <a:rPr lang="en-US" sz="2000" dirty="0"/>
              <a:t> , </a:t>
            </a:r>
            <a:r>
              <a:rPr lang="en-US" sz="2000" dirty="0" err="1"/>
              <a:t>strażackie</a:t>
            </a:r>
            <a:r>
              <a:rPr lang="en-US" sz="2000" dirty="0"/>
              <a:t> jak </a:t>
            </a:r>
            <a:r>
              <a:rPr lang="en-US" sz="2000" dirty="0" err="1"/>
              <a:t>również</a:t>
            </a:r>
            <a:r>
              <a:rPr lang="en-US" sz="2000" dirty="0"/>
              <a:t> </a:t>
            </a:r>
            <a:r>
              <a:rPr lang="en-US" sz="2000" dirty="0" err="1"/>
              <a:t>Dożynki</a:t>
            </a:r>
            <a:r>
              <a:rPr lang="en-US" sz="2000" dirty="0"/>
              <a:t> </a:t>
            </a:r>
            <a:r>
              <a:rPr lang="en-US" sz="2000" dirty="0" err="1"/>
              <a:t>Gminne</a:t>
            </a:r>
            <a:r>
              <a:rPr lang="en-US" sz="2000" dirty="0"/>
              <a:t> .Na </a:t>
            </a:r>
            <a:r>
              <a:rPr lang="en-US" sz="2000" dirty="0" err="1"/>
              <a:t>terenie</a:t>
            </a:r>
            <a:r>
              <a:rPr lang="en-US" sz="2000" dirty="0"/>
              <a:t> </a:t>
            </a:r>
            <a:r>
              <a:rPr lang="en-US" sz="2000" dirty="0" err="1"/>
              <a:t>obiektu</a:t>
            </a:r>
            <a:r>
              <a:rPr lang="en-US" sz="2000" dirty="0"/>
              <a:t> </a:t>
            </a:r>
            <a:r>
              <a:rPr lang="en-US" sz="2000" dirty="0" err="1"/>
              <a:t>znajduję</a:t>
            </a:r>
            <a:r>
              <a:rPr lang="en-US" sz="2000" dirty="0"/>
              <a:t> </a:t>
            </a:r>
            <a:r>
              <a:rPr lang="en-US" sz="2000" dirty="0" err="1"/>
              <a:t>się</a:t>
            </a:r>
            <a:r>
              <a:rPr lang="en-US" sz="2000" dirty="0"/>
              <a:t> </a:t>
            </a:r>
            <a:r>
              <a:rPr lang="en-US" sz="2000" dirty="0" err="1"/>
              <a:t>Pomnik</a:t>
            </a:r>
            <a:r>
              <a:rPr lang="en-US" sz="2000" dirty="0"/>
              <a:t> </a:t>
            </a:r>
            <a:r>
              <a:rPr lang="en-US" sz="2000" dirty="0" err="1"/>
              <a:t>Upamiętniający</a:t>
            </a:r>
            <a:r>
              <a:rPr lang="en-US" sz="2000" dirty="0"/>
              <a:t> ''World Trade Center''</a:t>
            </a:r>
          </a:p>
        </p:txBody>
      </p:sp>
    </p:spTree>
    <p:extLst>
      <p:ext uri="{BB962C8B-B14F-4D97-AF65-F5344CB8AC3E}">
        <p14:creationId xmlns:p14="http://schemas.microsoft.com/office/powerpoint/2010/main" val="2120083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A1BDF0-E484-4520-C6BA-D7A925593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50" y="365125"/>
            <a:ext cx="5962650" cy="1477963"/>
          </a:xfrm>
        </p:spPr>
        <p:txBody>
          <a:bodyPr anchor="b">
            <a:normAutofit/>
          </a:bodyPr>
          <a:lstStyle/>
          <a:p>
            <a:r>
              <a:rPr lang="pl-PL" sz="3600" dirty="0">
                <a:solidFill>
                  <a:schemeClr val="tx2"/>
                </a:solidFill>
              </a:rPr>
              <a:t>Widoki Na </a:t>
            </a:r>
            <a:r>
              <a:rPr lang="pl-PL" sz="3600" dirty="0" err="1">
                <a:solidFill>
                  <a:schemeClr val="tx2"/>
                </a:solidFill>
              </a:rPr>
              <a:t>Gmine</a:t>
            </a:r>
            <a:r>
              <a:rPr lang="pl-PL" sz="36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5" name="Symbol zastępczy obrazu 4" descr="Obraz zawierający trawa, na wolnym powietrzu, niebo, roślina&#10;&#10;Zawartość wygenerowana przez AI może być niepoprawna.">
            <a:extLst>
              <a:ext uri="{FF2B5EF4-FFF2-40B4-BE49-F238E27FC236}">
                <a16:creationId xmlns:a16="http://schemas.microsoft.com/office/drawing/2014/main" id="{BE9D9786-C920-05FA-7992-C81FD30B5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524" r="8109" b="2"/>
          <a:stretch/>
        </p:blipFill>
        <p:spPr>
          <a:xfrm>
            <a:off x="304" y="-20320"/>
            <a:ext cx="4445462" cy="3730714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6" name="Obraz 5" descr="Obraz zawierający na wolnym powietrzu, niebo, pole, chmura&#10;&#10;Zawartość wygenerowana przez AI może być niepoprawna.">
            <a:extLst>
              <a:ext uri="{FF2B5EF4-FFF2-40B4-BE49-F238E27FC236}">
                <a16:creationId xmlns:a16="http://schemas.microsoft.com/office/drawing/2014/main" id="{88DBF0CF-A650-C530-6A14-B07C2C4A2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031" r="5502"/>
          <a:stretch/>
        </p:blipFill>
        <p:spPr>
          <a:xfrm>
            <a:off x="8578" y="3917279"/>
            <a:ext cx="3440586" cy="2950205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7" name="Obraz 6" descr="Obraz zawierający na wolnym powietrzu, niebo, trawa, chmura&#10;&#10;Zawartość wygenerowana przez AI może być niepoprawna.">
            <a:extLst>
              <a:ext uri="{FF2B5EF4-FFF2-40B4-BE49-F238E27FC236}">
                <a16:creationId xmlns:a16="http://schemas.microsoft.com/office/drawing/2014/main" id="{687CD2C8-9AF5-13D9-4A4A-3A40CB3A89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6383" r="17754" b="2"/>
          <a:stretch/>
        </p:blipFill>
        <p:spPr>
          <a:xfrm>
            <a:off x="3125968" y="2564970"/>
            <a:ext cx="3316388" cy="3278632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6983375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obrazu 4" descr="Obraz zawierający tekst, na wolnym powietrzu, roślina, pismo odręczne&#10;&#10;Zawartość wygenerowana przez AI może być niepoprawna.">
            <a:extLst>
              <a:ext uri="{FF2B5EF4-FFF2-40B4-BE49-F238E27FC236}">
                <a16:creationId xmlns:a16="http://schemas.microsoft.com/office/drawing/2014/main" id="{79AA985A-5803-893D-DB25-C6B19CE7F0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145" r="1" b="6202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Obraz 5" descr="Obraz zawierający na wolnym powietrzu, drzewo, roślina, niebo&#10;&#10;Zawartość wygenerowana przez AI może być niepoprawna.">
            <a:extLst>
              <a:ext uri="{FF2B5EF4-FFF2-40B4-BE49-F238E27FC236}">
                <a16:creationId xmlns:a16="http://schemas.microsoft.com/office/drawing/2014/main" id="{3D264061-D014-418D-198E-14C3D0CE30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529" b="2152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Obraz 6" descr="Obraz zawierający na wolnym powietrzu, trawa, niebo, park&#10;&#10;Zawartość wygenerowana przez AI może być niepoprawna.">
            <a:extLst>
              <a:ext uri="{FF2B5EF4-FFF2-40B4-BE49-F238E27FC236}">
                <a16:creationId xmlns:a16="http://schemas.microsoft.com/office/drawing/2014/main" id="{109B888C-4AE8-A13A-6FBC-E2D5F15B67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39" r="-1" b="31787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1E7C12-AF37-424C-0DF2-89ECEE2A9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7048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Wiejski Inkubator Przedsiębiorczości , Aktywności i Edukacji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194E508-7643-B7DD-52E7-C3FE084C3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4690872"/>
            <a:ext cx="4919472" cy="133502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kern="1200" err="1">
                <a:latin typeface="+mn-lt"/>
                <a:ea typeface="+mn-ea"/>
                <a:cs typeface="+mn-cs"/>
              </a:rPr>
              <a:t>Inkubator</a:t>
            </a:r>
            <a:r>
              <a:rPr lang="en-US" sz="28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800" kern="1200" err="1">
                <a:latin typeface="+mn-lt"/>
                <a:ea typeface="+mn-ea"/>
                <a:cs typeface="+mn-cs"/>
              </a:rPr>
              <a:t>Powstał</a:t>
            </a:r>
            <a:r>
              <a:rPr lang="en-US" sz="2800" kern="1200" dirty="0">
                <a:latin typeface="+mn-lt"/>
                <a:ea typeface="+mn-ea"/>
                <a:cs typeface="+mn-cs"/>
              </a:rPr>
              <a:t> 3 </a:t>
            </a:r>
            <a:r>
              <a:rPr lang="en-US" sz="2800" kern="1200" err="1">
                <a:latin typeface="+mn-lt"/>
                <a:ea typeface="+mn-ea"/>
                <a:cs typeface="+mn-cs"/>
              </a:rPr>
              <a:t>Pażdziernika</a:t>
            </a:r>
            <a:r>
              <a:rPr lang="en-US" sz="2800" kern="1200" dirty="0">
                <a:latin typeface="+mn-lt"/>
                <a:ea typeface="+mn-ea"/>
                <a:cs typeface="+mn-cs"/>
              </a:rPr>
              <a:t> 2020 Roku</a:t>
            </a:r>
            <a:r>
              <a:rPr lang="en-US" sz="2800" dirty="0"/>
              <a:t> </a:t>
            </a:r>
            <a:r>
              <a:rPr lang="en-US" sz="2800" err="1"/>
              <a:t>odbywają</a:t>
            </a:r>
            <a:r>
              <a:rPr lang="en-US" sz="2800" dirty="0"/>
              <a:t> </a:t>
            </a:r>
            <a:r>
              <a:rPr lang="en-US" sz="2800" err="1"/>
              <a:t>się</a:t>
            </a:r>
            <a:r>
              <a:rPr lang="en-US" sz="2800" dirty="0"/>
              <a:t> tam </a:t>
            </a:r>
            <a:r>
              <a:rPr lang="en-US" sz="2800" err="1"/>
              <a:t>zajęcia</a:t>
            </a:r>
            <a:r>
              <a:rPr lang="en-US" sz="2800" dirty="0"/>
              <a:t> </a:t>
            </a:r>
            <a:r>
              <a:rPr lang="en-US" sz="2800" err="1"/>
              <a:t>edukacyjne</a:t>
            </a:r>
            <a:r>
              <a:rPr lang="en-US" sz="2800" dirty="0"/>
              <a:t> </a:t>
            </a:r>
            <a:r>
              <a:rPr lang="en-US" sz="2800" err="1"/>
              <a:t>dla</a:t>
            </a:r>
            <a:r>
              <a:rPr lang="en-US" sz="2800" dirty="0"/>
              <a:t> </a:t>
            </a:r>
            <a:r>
              <a:rPr lang="en-US" sz="2800" err="1"/>
              <a:t>dzieci</a:t>
            </a:r>
            <a:r>
              <a:rPr lang="en-US" sz="2800" dirty="0"/>
              <a:t>, </a:t>
            </a:r>
            <a:r>
              <a:rPr lang="en-US" sz="2800" err="1"/>
              <a:t>festyny</a:t>
            </a:r>
            <a:r>
              <a:rPr lang="en-US" sz="2800" dirty="0"/>
              <a:t>  </a:t>
            </a:r>
            <a:endParaRPr lang="en-US" sz="2800" kern="1200" dirty="0">
              <a:latin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009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C3C334C-E9E3-35B8-EAF7-28498D2BE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Pizzeria Żółty Piec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Symbol zastępczy obrazu 4" descr="Obraz zawierający trawa, na wolnym powietrzu, niebo, drzewo&#10;&#10;Zawartość wygenerowana przez AI może być niepoprawna.">
            <a:extLst>
              <a:ext uri="{FF2B5EF4-FFF2-40B4-BE49-F238E27FC236}">
                <a16:creationId xmlns:a16="http://schemas.microsoft.com/office/drawing/2014/main" id="{121F56CD-3442-4ECA-25DB-1B278E88F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710" b="2891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97835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obrazu 4" descr="Obraz zawierający trawa, ssak, na wolnym powietrzu, roślina&#10;&#10;Zawartość wygenerowana przez AI może być niepoprawna.">
            <a:extLst>
              <a:ext uri="{FF2B5EF4-FFF2-40B4-BE49-F238E27FC236}">
                <a16:creationId xmlns:a16="http://schemas.microsoft.com/office/drawing/2014/main" id="{B2DC071C-4206-26A5-1169-2EA2CB3736C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465" r="-1" b="3322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8878FD-CFCE-034C-8902-7D7159F97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Hodowla Koni i Alpak Szumi las K.S.Leboda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B73A5CC-55E2-A3C7-973D-9E6A88C1E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/>
              <a:t>W Gospodarstwie  można zorganizować imprezy dla dzieci, warsztaty</a:t>
            </a:r>
          </a:p>
        </p:txBody>
      </p:sp>
    </p:spTree>
    <p:extLst>
      <p:ext uri="{BB962C8B-B14F-4D97-AF65-F5344CB8AC3E}">
        <p14:creationId xmlns:p14="http://schemas.microsoft.com/office/powerpoint/2010/main" val="15078965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3BF711F-F9A0-4EA4-B156-A79E9F362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3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9E32CBA-7EFB-4EC5-E42D-A30E44658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232" y="3801738"/>
            <a:ext cx="10071536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Mural i plac zabaw W Woli Droszewskiej</a:t>
            </a:r>
          </a:p>
        </p:txBody>
      </p:sp>
      <p:pic>
        <p:nvPicPr>
          <p:cNvPr id="7" name="Obraz 6" descr="Obraz zawierający na wolnym powietrzu, niebo, ziemia, roślina&#10;&#10;Zawartość wygenerowana przez AI może być niepoprawna.">
            <a:extLst>
              <a:ext uri="{FF2B5EF4-FFF2-40B4-BE49-F238E27FC236}">
                <a16:creationId xmlns:a16="http://schemas.microsoft.com/office/drawing/2014/main" id="{BD850DCC-966F-4FEA-229E-D8B8C5BD39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66" b="-1"/>
          <a:stretch/>
        </p:blipFill>
        <p:spPr>
          <a:xfrm>
            <a:off x="904492" y="772621"/>
            <a:ext cx="3292790" cy="2663137"/>
          </a:xfrm>
          <a:prstGeom prst="rect">
            <a:avLst/>
          </a:prstGeom>
        </p:spPr>
      </p:pic>
      <p:pic>
        <p:nvPicPr>
          <p:cNvPr id="6" name="Obraz 5" descr="Obraz zawierający na wolnym powietrzu, niebo, roślina, drzewo&#10;&#10;Zawartość wygenerowana przez AI może być niepoprawna.">
            <a:extLst>
              <a:ext uri="{FF2B5EF4-FFF2-40B4-BE49-F238E27FC236}">
                <a16:creationId xmlns:a16="http://schemas.microsoft.com/office/drawing/2014/main" id="{94FF86C0-01FC-A249-A9CD-B5C64CBCBA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66" b="-1"/>
          <a:stretch/>
        </p:blipFill>
        <p:spPr>
          <a:xfrm>
            <a:off x="4457293" y="772621"/>
            <a:ext cx="3292790" cy="2663137"/>
          </a:xfrm>
          <a:prstGeom prst="rect">
            <a:avLst/>
          </a:prstGeom>
        </p:spPr>
      </p:pic>
      <p:pic>
        <p:nvPicPr>
          <p:cNvPr id="5" name="Symbol zastępczy obrazu 4" descr="Obraz zawierający na wolnym powietrzu, roślina, niebo, chmura&#10;&#10;Zawartość wygenerowana przez AI może być niepoprawna.">
            <a:extLst>
              <a:ext uri="{FF2B5EF4-FFF2-40B4-BE49-F238E27FC236}">
                <a16:creationId xmlns:a16="http://schemas.microsoft.com/office/drawing/2014/main" id="{CC729579-C280-230D-2890-0044DA33B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709" r="5558" b="-1"/>
          <a:stretch/>
        </p:blipFill>
        <p:spPr>
          <a:xfrm>
            <a:off x="8015984" y="772621"/>
            <a:ext cx="3292790" cy="266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987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na wolnym powietrzu, niebo, drzewo, droga&#10;&#10;Zawartość wygenerowana przez AI może być niepoprawna.">
            <a:extLst>
              <a:ext uri="{FF2B5EF4-FFF2-40B4-BE49-F238E27FC236}">
                <a16:creationId xmlns:a16="http://schemas.microsoft.com/office/drawing/2014/main" id="{7AAFE0C6-4250-3A7D-E548-B65F9FDCC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910" b="33897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8C94FB0-C463-7EBE-FBDD-6338EC0EE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Ochotnicza</a:t>
            </a:r>
            <a:r>
              <a:rPr lang="en-US" sz="5200" dirty="0"/>
              <a:t> </a:t>
            </a:r>
            <a:r>
              <a:rPr lang="en-US" sz="5200" dirty="0" err="1"/>
              <a:t>Straż</a:t>
            </a:r>
            <a:r>
              <a:rPr lang="en-US" sz="5200" dirty="0"/>
              <a:t> </a:t>
            </a:r>
            <a:r>
              <a:rPr lang="en-US" sz="5200" dirty="0" err="1"/>
              <a:t>Pożarna</a:t>
            </a:r>
            <a:r>
              <a:rPr lang="en-US" sz="5200" dirty="0"/>
              <a:t> W </a:t>
            </a:r>
            <a:r>
              <a:rPr lang="en-US" sz="5200" dirty="0" err="1"/>
              <a:t>Starej</a:t>
            </a:r>
            <a:r>
              <a:rPr lang="en-US" sz="5200" dirty="0"/>
              <a:t> </a:t>
            </a:r>
            <a:r>
              <a:rPr lang="en-US" sz="5200" dirty="0" err="1"/>
              <a:t>Kakawie</a:t>
            </a:r>
          </a:p>
        </p:txBody>
      </p:sp>
    </p:spTree>
    <p:extLst>
      <p:ext uri="{BB962C8B-B14F-4D97-AF65-F5344CB8AC3E}">
        <p14:creationId xmlns:p14="http://schemas.microsoft.com/office/powerpoint/2010/main" val="24527181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46CE546-04DB-4DAB-7C14-7E2B3D34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                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DZIĘKUJE ZA UWAGĘ</a:t>
            </a:r>
          </a:p>
        </p:txBody>
      </p:sp>
    </p:spTree>
    <p:extLst>
      <p:ext uri="{BB962C8B-B14F-4D97-AF65-F5344CB8AC3E}">
        <p14:creationId xmlns:p14="http://schemas.microsoft.com/office/powerpoint/2010/main" val="270674169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Piękno i atrakcje gminy Godziesze Wielkie</vt:lpstr>
      <vt:lpstr>Gmina Godziesze Wielkie</vt:lpstr>
      <vt:lpstr>Stara Gmina Godziesze Wielkie</vt:lpstr>
      <vt:lpstr>Kościół św.Bartłomieja Apostoła</vt:lpstr>
      <vt:lpstr>Szkoła Podstawowa im.Marii Konopnickiej</vt:lpstr>
      <vt:lpstr>Miasteczko ruchu Drogowego </vt:lpstr>
      <vt:lpstr>Mural na budynku Tradycji w Godzieszach Wielkich</vt:lpstr>
      <vt:lpstr>Ochotnicza Straż Pożarna </vt:lpstr>
      <vt:lpstr>Siłownia zewnętrzna </vt:lpstr>
      <vt:lpstr>Plac zabaw w Godzieszach Wielkich </vt:lpstr>
      <vt:lpstr>Park przy Cmentarzu </vt:lpstr>
      <vt:lpstr>Nauka jazdy przy cmentarzu W Godzieszach </vt:lpstr>
      <vt:lpstr>Klub Sporotowy Godziesze Wielkie  LKS</vt:lpstr>
      <vt:lpstr>Ośrodek                        Rekreacyjno-Sportowy                         Szwacin</vt:lpstr>
      <vt:lpstr>Widoki Na Gmine </vt:lpstr>
      <vt:lpstr>Wiejski Inkubator Przedsiębiorczości , Aktywności i Edukacji</vt:lpstr>
      <vt:lpstr>Pizzeria Żółty Piec</vt:lpstr>
      <vt:lpstr>Hodowla Koni i Alpak Szumi las K.S.Leboda</vt:lpstr>
      <vt:lpstr>Mural i plac zabaw W Woli Droszewskiej</vt:lpstr>
      <vt:lpstr>Ochotnicza Straż Pożarna W Starej Kakawie</vt:lpstr>
      <vt:lpstr>                DZIĘKUJE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415</cp:revision>
  <dcterms:created xsi:type="dcterms:W3CDTF">2025-05-05T14:37:40Z</dcterms:created>
  <dcterms:modified xsi:type="dcterms:W3CDTF">2025-05-05T16:25:21Z</dcterms:modified>
</cp:coreProperties>
</file>